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8.jpg" ContentType="image/jpg"/>
  <Override PartName="/ppt/media/image10.jpg" ContentType="image/jpg"/>
  <Override PartName="/ppt/media/image11.jpg" ContentType="image/jpg"/>
  <Override PartName="/ppt/media/image12.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media/image66.jpg" ContentType="image/jpg"/>
  <Override PartName="/ppt/media/image75.jpg" ContentType="image/jpg"/>
  <Override PartName="/ppt/media/image76.jpg" ContentType="image/jpg"/>
  <Override PartName="/ppt/media/image77.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2" r:id="rId8"/>
    <p:sldId id="263" r:id="rId9"/>
    <p:sldId id="264" r:id="rId10"/>
    <p:sldId id="265" r:id="rId11"/>
    <p:sldId id="266" r:id="rId12"/>
    <p:sldId id="273" r:id="rId13"/>
    <p:sldId id="298" r:id="rId14"/>
    <p:sldId id="299" r:id="rId15"/>
    <p:sldId id="300" r:id="rId16"/>
    <p:sldId id="301" r:id="rId17"/>
    <p:sldId id="302" r:id="rId18"/>
    <p:sldId id="303" r:id="rId19"/>
    <p:sldId id="304" r:id="rId20"/>
    <p:sldId id="305" r:id="rId21"/>
    <p:sldId id="306" r:id="rId22"/>
    <p:sldId id="307" r:id="rId23"/>
    <p:sldId id="267" r:id="rId24"/>
    <p:sldId id="309" r:id="rId25"/>
    <p:sldId id="308" r:id="rId26"/>
    <p:sldId id="269" r:id="rId27"/>
    <p:sldId id="270" r:id="rId28"/>
    <p:sldId id="272"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775F3B"/>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98" autoAdjust="0"/>
  </p:normalViewPr>
  <p:slideViewPr>
    <p:cSldViewPr>
      <p:cViewPr varScale="1">
        <p:scale>
          <a:sx n="39" d="100"/>
          <a:sy n="39" d="100"/>
        </p:scale>
        <p:origin x="52" y="29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r>
              <a:rPr lang="en-US" sz="3200">
                <a:latin typeface="VNF-Futura Regular"/>
              </a:rPr>
              <a:t>Trường học hiện tại</a:t>
            </a:r>
          </a:p>
        </c:rich>
      </c:tx>
      <c:overlay val="0"/>
      <c:spPr>
        <a:noFill/>
        <a:ln>
          <a:noFill/>
        </a:ln>
        <a:effectLst/>
      </c:spPr>
      <c:txPr>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endParaRPr lang="en-US"/>
        </a:p>
      </c:txPr>
    </c:title>
    <c:autoTitleDeleted val="0"/>
    <c:plotArea>
      <c:layout>
        <c:manualLayout>
          <c:layoutTarget val="inner"/>
          <c:xMode val="edge"/>
          <c:yMode val="edge"/>
          <c:x val="2.9792379144377702E-2"/>
          <c:y val="6.9006610733532717E-2"/>
          <c:w val="0.4816634121644473"/>
          <c:h val="0.92300882943523699"/>
        </c:manualLayout>
      </c:layout>
      <c:pieChart>
        <c:varyColors val="1"/>
        <c:ser>
          <c:idx val="0"/>
          <c:order val="0"/>
          <c:tx>
            <c:strRef>
              <c:f>Sheet1!$B$1</c:f>
              <c:strCache>
                <c:ptCount val="1"/>
                <c:pt idx="0">
                  <c:v>Sales</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1-B13A-4AFE-84DB-A38E69A09F29}"/>
              </c:ext>
            </c:extLst>
          </c:dPt>
          <c:dPt>
            <c:idx val="1"/>
            <c:bubble3D val="0"/>
            <c:spPr>
              <a:solidFill>
                <a:schemeClr val="accent2">
                  <a:alpha val="70000"/>
                </a:schemeClr>
              </a:solidFill>
              <a:ln>
                <a:noFill/>
              </a:ln>
              <a:effectLst/>
            </c:spPr>
            <c:extLst>
              <c:ext xmlns:c16="http://schemas.microsoft.com/office/drawing/2014/chart" uri="{C3380CC4-5D6E-409C-BE32-E72D297353CC}">
                <c16:uniqueId val="{00000003-B13A-4AFE-84DB-A38E69A09F29}"/>
              </c:ext>
            </c:extLst>
          </c:dPt>
          <c:dPt>
            <c:idx val="2"/>
            <c:bubble3D val="0"/>
            <c:spPr>
              <a:solidFill>
                <a:schemeClr val="accent3">
                  <a:alpha val="70000"/>
                </a:schemeClr>
              </a:solidFill>
              <a:ln>
                <a:noFill/>
              </a:ln>
              <a:effectLst/>
            </c:spPr>
            <c:extLst>
              <c:ext xmlns:c16="http://schemas.microsoft.com/office/drawing/2014/chart" uri="{C3380CC4-5D6E-409C-BE32-E72D297353CC}">
                <c16:uniqueId val="{00000005-B13A-4AFE-84DB-A38E69A09F29}"/>
              </c:ext>
            </c:extLst>
          </c:dPt>
          <c:dPt>
            <c:idx val="3"/>
            <c:bubble3D val="0"/>
            <c:spPr>
              <a:solidFill>
                <a:schemeClr val="accent4">
                  <a:alpha val="70000"/>
                </a:schemeClr>
              </a:solidFill>
              <a:ln>
                <a:noFill/>
              </a:ln>
              <a:effectLst/>
            </c:spPr>
            <c:extLst>
              <c:ext xmlns:c16="http://schemas.microsoft.com/office/drawing/2014/chart" uri="{C3380CC4-5D6E-409C-BE32-E72D297353CC}">
                <c16:uniqueId val="{00000007-B13A-4AFE-84DB-A38E69A09F29}"/>
              </c:ext>
            </c:extLst>
          </c:dPt>
          <c:dPt>
            <c:idx val="4"/>
            <c:bubble3D val="0"/>
            <c:spPr>
              <a:solidFill>
                <a:schemeClr val="accent5">
                  <a:alpha val="70000"/>
                </a:schemeClr>
              </a:solidFill>
              <a:ln>
                <a:noFill/>
              </a:ln>
              <a:effectLst/>
            </c:spPr>
            <c:extLst>
              <c:ext xmlns:c16="http://schemas.microsoft.com/office/drawing/2014/chart" uri="{C3380CC4-5D6E-409C-BE32-E72D297353CC}">
                <c16:uniqueId val="{00000009-B13A-4AFE-84DB-A38E69A09F29}"/>
              </c:ext>
            </c:extLst>
          </c:dPt>
          <c:dPt>
            <c:idx val="5"/>
            <c:bubble3D val="0"/>
            <c:spPr>
              <a:solidFill>
                <a:schemeClr val="accent6">
                  <a:alpha val="70000"/>
                </a:schemeClr>
              </a:solidFill>
              <a:ln>
                <a:noFill/>
              </a:ln>
              <a:effectLst/>
            </c:spPr>
            <c:extLst>
              <c:ext xmlns:c16="http://schemas.microsoft.com/office/drawing/2014/chart" uri="{C3380CC4-5D6E-409C-BE32-E72D297353CC}">
                <c16:uniqueId val="{0000000B-B13A-4AFE-84DB-A38E69A09F29}"/>
              </c:ext>
            </c:extLst>
          </c:dPt>
          <c:dPt>
            <c:idx val="6"/>
            <c:bubble3D val="0"/>
            <c:spPr>
              <a:solidFill>
                <a:schemeClr val="accent1">
                  <a:lumMod val="60000"/>
                  <a:alpha val="70000"/>
                </a:schemeClr>
              </a:solidFill>
              <a:ln>
                <a:noFill/>
              </a:ln>
              <a:effectLst/>
            </c:spPr>
            <c:extLst>
              <c:ext xmlns:c16="http://schemas.microsoft.com/office/drawing/2014/chart" uri="{C3380CC4-5D6E-409C-BE32-E72D297353CC}">
                <c16:uniqueId val="{0000000D-B13A-4AFE-84DB-A38E69A09F29}"/>
              </c:ext>
            </c:extLst>
          </c:dPt>
          <c:dPt>
            <c:idx val="7"/>
            <c:bubble3D val="0"/>
            <c:spPr>
              <a:solidFill>
                <a:schemeClr val="accent2">
                  <a:lumMod val="60000"/>
                  <a:alpha val="70000"/>
                </a:schemeClr>
              </a:solidFill>
              <a:ln>
                <a:noFill/>
              </a:ln>
              <a:effectLst/>
            </c:spPr>
            <c:extLst>
              <c:ext xmlns:c16="http://schemas.microsoft.com/office/drawing/2014/chart" uri="{C3380CC4-5D6E-409C-BE32-E72D297353CC}">
                <c16:uniqueId val="{0000000F-B13A-4AFE-84DB-A38E69A09F29}"/>
              </c:ext>
            </c:extLst>
          </c:dPt>
          <c:dPt>
            <c:idx val="8"/>
            <c:bubble3D val="0"/>
            <c:spPr>
              <a:solidFill>
                <a:schemeClr val="accent3">
                  <a:lumMod val="60000"/>
                  <a:alpha val="70000"/>
                </a:schemeClr>
              </a:solidFill>
              <a:ln>
                <a:noFill/>
              </a:ln>
              <a:effectLst/>
            </c:spPr>
            <c:extLst>
              <c:ext xmlns:c16="http://schemas.microsoft.com/office/drawing/2014/chart" uri="{C3380CC4-5D6E-409C-BE32-E72D297353CC}">
                <c16:uniqueId val="{00000011-B13A-4AFE-84DB-A38E69A09F29}"/>
              </c:ext>
            </c:extLst>
          </c:dPt>
          <c:dLbls>
            <c:dLbl>
              <c:idx val="0"/>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1-B13A-4AFE-84DB-A38E69A09F29}"/>
                </c:ext>
              </c:extLst>
            </c:dLbl>
            <c:dLbl>
              <c:idx val="1"/>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3-B13A-4AFE-84DB-A38E69A09F29}"/>
                </c:ext>
              </c:extLst>
            </c:dLbl>
            <c:dLbl>
              <c:idx val="2"/>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5-B13A-4AFE-84DB-A38E69A09F29}"/>
                </c:ext>
              </c:extLst>
            </c:dLbl>
            <c:dLbl>
              <c:idx val="3"/>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7-B13A-4AFE-84DB-A38E69A09F29}"/>
                </c:ext>
              </c:extLst>
            </c:dLbl>
            <c:dLbl>
              <c:idx val="4"/>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9-B13A-4AFE-84DB-A38E69A09F29}"/>
                </c:ext>
              </c:extLst>
            </c:dLbl>
            <c:dLbl>
              <c:idx val="5"/>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B-B13A-4AFE-84DB-A38E69A09F29}"/>
                </c:ext>
              </c:extLst>
            </c:dLbl>
            <c:dLbl>
              <c:idx val="6"/>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D-B13A-4AFE-84DB-A38E69A09F29}"/>
                </c:ext>
              </c:extLst>
            </c:dLbl>
            <c:dLbl>
              <c:idx val="7"/>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0F-B13A-4AFE-84DB-A38E69A09F29}"/>
                </c:ext>
              </c:extLst>
            </c:dLbl>
            <c:dLbl>
              <c:idx val="8"/>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extLst>
                <c:ext xmlns:c16="http://schemas.microsoft.com/office/drawing/2014/chart" uri="{C3380CC4-5D6E-409C-BE32-E72D297353CC}">
                  <c16:uniqueId val="{00000011-B13A-4AFE-84DB-A38E69A09F29}"/>
                </c:ext>
              </c:extLst>
            </c:dLbl>
            <c:spPr>
              <a:solidFill>
                <a:prstClr val="white">
                  <a:alpha val="90000"/>
                </a:prstClr>
              </a:solidFill>
              <a:ln w="12700" cap="flat" cmpd="sng" algn="ctr">
                <a:solidFill>
                  <a:srgbClr val="4F81BD"/>
                </a:solidFill>
                <a:round/>
              </a:ln>
              <a:effectLst>
                <a:outerShdw blurRad="50800" dist="38100" dir="2700000" algn="tl" rotWithShape="0">
                  <a:srgbClr val="4F81BD">
                    <a:lumMod val="75000"/>
                    <a:alpha val="40000"/>
                  </a:srgbClr>
                </a:outerShdw>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solidFill>
                    <a:effectLst/>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Sheet1!$A$2:$A$10</c:f>
              <c:strCache>
                <c:ptCount val="9"/>
                <c:pt idx="0">
                  <c:v>UIT</c:v>
                </c:pt>
                <c:pt idx="1">
                  <c:v>Sư phạm</c:v>
                </c:pt>
                <c:pt idx="2">
                  <c:v>Bách khoa</c:v>
                </c:pt>
                <c:pt idx="3">
                  <c:v>Kinh tế Luật</c:v>
                </c:pt>
                <c:pt idx="4">
                  <c:v>Nông lâm</c:v>
                </c:pt>
                <c:pt idx="5">
                  <c:v>Luật</c:v>
                </c:pt>
                <c:pt idx="6">
                  <c:v>Nha Trang</c:v>
                </c:pt>
                <c:pt idx="7">
                  <c:v>Ngân hàng</c:v>
                </c:pt>
                <c:pt idx="8">
                  <c:v>Khác</c:v>
                </c:pt>
              </c:strCache>
            </c:strRef>
          </c:cat>
          <c:val>
            <c:numRef>
              <c:f>Sheet1!$B$2:$B$10</c:f>
              <c:numCache>
                <c:formatCode>General</c:formatCode>
                <c:ptCount val="9"/>
                <c:pt idx="0">
                  <c:v>109</c:v>
                </c:pt>
                <c:pt idx="1">
                  <c:v>40</c:v>
                </c:pt>
                <c:pt idx="2">
                  <c:v>10</c:v>
                </c:pt>
                <c:pt idx="3">
                  <c:v>7</c:v>
                </c:pt>
                <c:pt idx="4">
                  <c:v>2</c:v>
                </c:pt>
                <c:pt idx="5">
                  <c:v>2</c:v>
                </c:pt>
                <c:pt idx="6">
                  <c:v>3</c:v>
                </c:pt>
                <c:pt idx="7">
                  <c:v>2</c:v>
                </c:pt>
                <c:pt idx="8">
                  <c:v>26</c:v>
                </c:pt>
              </c:numCache>
            </c:numRef>
          </c:val>
          <c:extLst>
            <c:ext xmlns:c16="http://schemas.microsoft.com/office/drawing/2014/chart" uri="{C3380CC4-5D6E-409C-BE32-E72D297353CC}">
              <c16:uniqueId val="{00000012-B13A-4AFE-84DB-A38E69A09F29}"/>
            </c:ext>
          </c:extLst>
        </c:ser>
        <c:dLbls>
          <c:dLblPos val="inEnd"/>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7003306922753012"/>
          <c:y val="6.0393117526975792E-2"/>
          <c:w val="0.15173546324012813"/>
          <c:h val="0.87625080198308547"/>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LỢI</a:t>
            </a:r>
            <a:r>
              <a:rPr lang="en-US" sz="3200" b="1" baseline="0">
                <a:latin typeface="VNF-Futura Regular"/>
              </a:rPr>
              <a:t> ÍCH</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 (Hoàn toàn không đồng ý)</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Sheet1!$B$2:$B$7</c:f>
              <c:numCache>
                <c:formatCode>General</c:formatCode>
                <c:ptCount val="6"/>
                <c:pt idx="0">
                  <c:v>1</c:v>
                </c:pt>
                <c:pt idx="1">
                  <c:v>5</c:v>
                </c:pt>
                <c:pt idx="2">
                  <c:v>17</c:v>
                </c:pt>
                <c:pt idx="3">
                  <c:v>19</c:v>
                </c:pt>
                <c:pt idx="4">
                  <c:v>7</c:v>
                </c:pt>
                <c:pt idx="5">
                  <c:v>17</c:v>
                </c:pt>
              </c:numCache>
            </c:numRef>
          </c:val>
          <c:extLst>
            <c:ext xmlns:c16="http://schemas.microsoft.com/office/drawing/2014/chart" uri="{C3380CC4-5D6E-409C-BE32-E72D297353CC}">
              <c16:uniqueId val="{00000000-958F-4934-8B17-AE6E6C8B53AA}"/>
            </c:ext>
          </c:extLst>
        </c:ser>
        <c:ser>
          <c:idx val="1"/>
          <c:order val="1"/>
          <c:tx>
            <c:strRef>
              <c:f>Sheet1!$C$1</c:f>
              <c:strCache>
                <c:ptCount val="1"/>
                <c:pt idx="0">
                  <c:v>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Sheet1!$C$2:$C$7</c:f>
              <c:numCache>
                <c:formatCode>General</c:formatCode>
                <c:ptCount val="6"/>
                <c:pt idx="0">
                  <c:v>8</c:v>
                </c:pt>
                <c:pt idx="2">
                  <c:v>19</c:v>
                </c:pt>
                <c:pt idx="3">
                  <c:v>13</c:v>
                </c:pt>
                <c:pt idx="4">
                  <c:v>5</c:v>
                </c:pt>
                <c:pt idx="5">
                  <c:v>15</c:v>
                </c:pt>
              </c:numCache>
            </c:numRef>
          </c:val>
          <c:extLst>
            <c:ext xmlns:c16="http://schemas.microsoft.com/office/drawing/2014/chart" uri="{C3380CC4-5D6E-409C-BE32-E72D297353CC}">
              <c16:uniqueId val="{00000001-958F-4934-8B17-AE6E6C8B53AA}"/>
            </c:ext>
          </c:extLst>
        </c:ser>
        <c:ser>
          <c:idx val="2"/>
          <c:order val="2"/>
          <c:tx>
            <c:strRef>
              <c:f>Sheet1!$D$1</c:f>
              <c:strCache>
                <c:ptCount val="1"/>
                <c:pt idx="0">
                  <c:v>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Sheet1!$D$2:$D$7</c:f>
              <c:numCache>
                <c:formatCode>General</c:formatCode>
                <c:ptCount val="6"/>
                <c:pt idx="0">
                  <c:v>12</c:v>
                </c:pt>
                <c:pt idx="1">
                  <c:v>17</c:v>
                </c:pt>
                <c:pt idx="2">
                  <c:v>40</c:v>
                </c:pt>
                <c:pt idx="3">
                  <c:v>58</c:v>
                </c:pt>
                <c:pt idx="4">
                  <c:v>22</c:v>
                </c:pt>
                <c:pt idx="5">
                  <c:v>55</c:v>
                </c:pt>
              </c:numCache>
            </c:numRef>
          </c:val>
          <c:extLst>
            <c:ext xmlns:c16="http://schemas.microsoft.com/office/drawing/2014/chart" uri="{C3380CC4-5D6E-409C-BE32-E72D297353CC}">
              <c16:uniqueId val="{00000002-958F-4934-8B17-AE6E6C8B53AA}"/>
            </c:ext>
          </c:extLst>
        </c:ser>
        <c:ser>
          <c:idx val="3"/>
          <c:order val="3"/>
          <c:tx>
            <c:strRef>
              <c:f>Sheet1!$E$1</c:f>
              <c:strCache>
                <c:ptCount val="1"/>
                <c:pt idx="0">
                  <c:v>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Sheet1!$E$2:$E$7</c:f>
              <c:numCache>
                <c:formatCode>General</c:formatCode>
                <c:ptCount val="6"/>
                <c:pt idx="0">
                  <c:v>64</c:v>
                </c:pt>
                <c:pt idx="1">
                  <c:v>61</c:v>
                </c:pt>
                <c:pt idx="2">
                  <c:v>61</c:v>
                </c:pt>
                <c:pt idx="3">
                  <c:v>54</c:v>
                </c:pt>
                <c:pt idx="4">
                  <c:v>77</c:v>
                </c:pt>
                <c:pt idx="5">
                  <c:v>56</c:v>
                </c:pt>
              </c:numCache>
            </c:numRef>
          </c:val>
          <c:extLst>
            <c:ext xmlns:c16="http://schemas.microsoft.com/office/drawing/2014/chart" uri="{C3380CC4-5D6E-409C-BE32-E72D297353CC}">
              <c16:uniqueId val="{00000003-958F-4934-8B17-AE6E6C8B53AA}"/>
            </c:ext>
          </c:extLst>
        </c:ser>
        <c:ser>
          <c:idx val="4"/>
          <c:order val="4"/>
          <c:tx>
            <c:strRef>
              <c:f>Sheet1!$F$1</c:f>
              <c:strCache>
                <c:ptCount val="1"/>
                <c:pt idx="0">
                  <c:v>5 (Hết sức đồng ý)</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Nâng cao sức khỏe</c:v>
                </c:pt>
                <c:pt idx="1">
                  <c:v>Cải thiện ngoại hình</c:v>
                </c:pt>
                <c:pt idx="2">
                  <c:v>Gương mặt, làn da đẹp</c:v>
                </c:pt>
                <c:pt idx="3">
                  <c:v>Thông minh</c:v>
                </c:pt>
                <c:pt idx="4">
                  <c:v>Phòng tránh bệnh tật</c:v>
                </c:pt>
                <c:pt idx="5">
                  <c:v>Kết bạn &amp; niềm vui</c:v>
                </c:pt>
              </c:strCache>
            </c:strRef>
          </c:cat>
          <c:val>
            <c:numRef>
              <c:f>Sheet1!$F$2:$F$7</c:f>
              <c:numCache>
                <c:formatCode>General</c:formatCode>
                <c:ptCount val="6"/>
                <c:pt idx="0">
                  <c:v>116</c:v>
                </c:pt>
                <c:pt idx="1">
                  <c:v>118</c:v>
                </c:pt>
                <c:pt idx="2">
                  <c:v>64</c:v>
                </c:pt>
                <c:pt idx="3">
                  <c:v>57</c:v>
                </c:pt>
                <c:pt idx="4">
                  <c:v>90</c:v>
                </c:pt>
                <c:pt idx="5">
                  <c:v>58</c:v>
                </c:pt>
              </c:numCache>
            </c:numRef>
          </c:val>
          <c:extLst>
            <c:ext xmlns:c16="http://schemas.microsoft.com/office/drawing/2014/chart" uri="{C3380CC4-5D6E-409C-BE32-E72D297353CC}">
              <c16:uniqueId val="{00000004-958F-4934-8B17-AE6E6C8B53AA}"/>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TỰ</a:t>
            </a:r>
            <a:r>
              <a:rPr lang="en-US" sz="3200" b="1" baseline="0">
                <a:latin typeface="VNF-Futura Regular"/>
              </a:rPr>
              <a:t> ĐÁNH GIÁ SỨC KHOẺ</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Rất tệ</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c:v>
                </c:pt>
              </c:numCache>
            </c:numRef>
          </c:val>
          <c:extLst>
            <c:ext xmlns:c16="http://schemas.microsoft.com/office/drawing/2014/chart" uri="{C3380CC4-5D6E-409C-BE32-E72D297353CC}">
              <c16:uniqueId val="{00000000-A9E8-4353-80D8-007C8EB6D4A0}"/>
            </c:ext>
          </c:extLst>
        </c:ser>
        <c:ser>
          <c:idx val="1"/>
          <c:order val="1"/>
          <c:tx>
            <c:strRef>
              <c:f>Sheet1!$C$1</c:f>
              <c:strCache>
                <c:ptCount val="1"/>
                <c:pt idx="0">
                  <c:v>Hơi tệ</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14</c:v>
                </c:pt>
              </c:numCache>
            </c:numRef>
          </c:val>
          <c:extLst>
            <c:ext xmlns:c16="http://schemas.microsoft.com/office/drawing/2014/chart" uri="{C3380CC4-5D6E-409C-BE32-E72D297353CC}">
              <c16:uniqueId val="{00000001-A9E8-4353-80D8-007C8EB6D4A0}"/>
            </c:ext>
          </c:extLst>
        </c:ser>
        <c:ser>
          <c:idx val="2"/>
          <c:order val="2"/>
          <c:tx>
            <c:strRef>
              <c:f>Sheet1!$D$1</c:f>
              <c:strCache>
                <c:ptCount val="1"/>
                <c:pt idx="0">
                  <c:v>Trung lập</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90</c:v>
                </c:pt>
              </c:numCache>
            </c:numRef>
          </c:val>
          <c:extLst>
            <c:ext xmlns:c16="http://schemas.microsoft.com/office/drawing/2014/chart" uri="{C3380CC4-5D6E-409C-BE32-E72D297353CC}">
              <c16:uniqueId val="{00000002-A9E8-4353-80D8-007C8EB6D4A0}"/>
            </c:ext>
          </c:extLst>
        </c:ser>
        <c:ser>
          <c:idx val="3"/>
          <c:order val="3"/>
          <c:tx>
            <c:strRef>
              <c:f>Sheet1!$E$1</c:f>
              <c:strCache>
                <c:ptCount val="1"/>
                <c:pt idx="0">
                  <c:v>Cũng tốt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75</c:v>
                </c:pt>
              </c:numCache>
            </c:numRef>
          </c:val>
          <c:extLst>
            <c:ext xmlns:c16="http://schemas.microsoft.com/office/drawing/2014/chart" uri="{C3380CC4-5D6E-409C-BE32-E72D297353CC}">
              <c16:uniqueId val="{00000003-A9E8-4353-80D8-007C8EB6D4A0}"/>
            </c:ext>
          </c:extLst>
        </c:ser>
        <c:ser>
          <c:idx val="4"/>
          <c:order val="4"/>
          <c:tx>
            <c:strRef>
              <c:f>Sheet1!$F$1</c:f>
              <c:strCache>
                <c:ptCount val="1"/>
                <c:pt idx="0">
                  <c:v>Cực kì tốt</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21</c:v>
                </c:pt>
              </c:numCache>
            </c:numRef>
          </c:val>
          <c:extLst>
            <c:ext xmlns:c16="http://schemas.microsoft.com/office/drawing/2014/chart" uri="{C3380CC4-5D6E-409C-BE32-E72D297353CC}">
              <c16:uniqueId val="{00000004-A9E8-4353-80D8-007C8EB6D4A0}"/>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22867691695941786"/>
          <c:y val="9.1438329098700227E-2"/>
          <c:w val="0.54264611140049335"/>
          <c:h val="5.21651649815461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00" b="0" i="0" u="none" strike="noStrike" kern="1200" spc="0" baseline="0">
                <a:solidFill>
                  <a:schemeClr val="dk1"/>
                </a:solidFill>
                <a:latin typeface="VNF-Futura Regular"/>
                <a:ea typeface="+mn-ea"/>
                <a:cs typeface="+mn-cs"/>
              </a:defRPr>
            </a:pPr>
            <a:r>
              <a:rPr lang="en-US" sz="3300" b="1">
                <a:latin typeface="VNF-Futura Regular"/>
                <a:cs typeface="Arial" panose="020B0604020202020204" pitchFamily="34" charset="0"/>
              </a:rPr>
              <a:t>NĂM</a:t>
            </a:r>
            <a:r>
              <a:rPr lang="en-US" sz="3300" b="1" baseline="0">
                <a:latin typeface="VNF-Futura Regular"/>
                <a:cs typeface="Arial" panose="020B0604020202020204" pitchFamily="34" charset="0"/>
              </a:rPr>
              <a:t> HỌC HIỆN TẠI</a:t>
            </a:r>
            <a:endParaRPr lang="en-US" sz="3300" b="1">
              <a:latin typeface="VNF-Futura Regular"/>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3300" b="0" i="0" u="none" strike="noStrike" kern="1200" spc="0" baseline="0">
              <a:solidFill>
                <a:schemeClr val="dk1"/>
              </a:solidFill>
              <a:latin typeface="VNF-Futura Regular"/>
              <a:ea typeface="+mn-ea"/>
              <a:cs typeface="+mn-cs"/>
            </a:defRPr>
          </a:pPr>
          <a:endParaRPr lang="en-US"/>
        </a:p>
      </c:txPr>
    </c:title>
    <c:autoTitleDeleted val="0"/>
    <c:plotArea>
      <c:layout>
        <c:manualLayout>
          <c:layoutTarget val="inner"/>
          <c:xMode val="edge"/>
          <c:yMode val="edge"/>
          <c:x val="1.6700734547324424E-2"/>
          <c:y val="0.15163575386410033"/>
          <c:w val="0.44696538133917119"/>
          <c:h val="0.7946050354816759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241-4227-A41F-1C09162330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241-4227-A41F-1C091623304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241-4227-A41F-1C091623304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241-4227-A41F-1C091623304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241-4227-A41F-1C091623304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241-4227-A41F-1C091623304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241-4227-A41F-1C091623304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241-4227-A41F-1C091623304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241-4227-A41F-1C0916233049}"/>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5"/>
                <c:pt idx="0">
                  <c:v>Năm 1</c:v>
                </c:pt>
                <c:pt idx="1">
                  <c:v>Năm 2</c:v>
                </c:pt>
                <c:pt idx="2">
                  <c:v>Năm 3</c:v>
                </c:pt>
                <c:pt idx="3">
                  <c:v>Năm 4</c:v>
                </c:pt>
                <c:pt idx="4">
                  <c:v>Năm 4+</c:v>
                </c:pt>
              </c:strCache>
            </c:strRef>
          </c:cat>
          <c:val>
            <c:numRef>
              <c:f>Sheet1!$B$2:$B$10</c:f>
              <c:numCache>
                <c:formatCode>General</c:formatCode>
                <c:ptCount val="9"/>
                <c:pt idx="0">
                  <c:v>141</c:v>
                </c:pt>
                <c:pt idx="1">
                  <c:v>21</c:v>
                </c:pt>
                <c:pt idx="2">
                  <c:v>23</c:v>
                </c:pt>
                <c:pt idx="3">
                  <c:v>8</c:v>
                </c:pt>
                <c:pt idx="4">
                  <c:v>8</c:v>
                </c:pt>
              </c:numCache>
            </c:numRef>
          </c:val>
          <c:extLst>
            <c:ext xmlns:c16="http://schemas.microsoft.com/office/drawing/2014/chart" uri="{C3380CC4-5D6E-409C-BE32-E72D297353CC}">
              <c16:uniqueId val="{00000012-E241-4227-A41F-1C0916233049}"/>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5"/>
        <c:delete val="1"/>
      </c:legendEntry>
      <c:legendEntry>
        <c:idx val="6"/>
        <c:delete val="1"/>
      </c:legendEntry>
      <c:legendEntry>
        <c:idx val="7"/>
        <c:delete val="1"/>
      </c:legendEntry>
      <c:legendEntry>
        <c:idx val="8"/>
        <c:delete val="1"/>
      </c:legendEntry>
      <c:layout>
        <c:manualLayout>
          <c:xMode val="edge"/>
          <c:yMode val="edge"/>
          <c:x val="0.78731138312679172"/>
          <c:y val="0.13049625741226792"/>
          <c:w val="0.14602194291578555"/>
          <c:h val="0.79984699134830373"/>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r>
              <a:rPr lang="en-US" sz="3200" b="1">
                <a:latin typeface="VNF-Futura Regular"/>
              </a:rPr>
              <a:t>CÓ</a:t>
            </a:r>
            <a:r>
              <a:rPr lang="en-US" sz="3200" b="1" baseline="0">
                <a:latin typeface="VNF-Futura Regular"/>
              </a:rPr>
              <a:t> THƯỜNG XUYÊN TẬP THỂ DỤC KHÔNG?</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2.093925207122178E-2"/>
          <c:y val="0.10208138467607362"/>
          <c:w val="0.44770357039627845"/>
          <c:h val="0.79591752618207956"/>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9F-4474-8CF2-3F07328AAA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9F-4474-8CF2-3F07328AAA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9F-4474-8CF2-3F07328AAA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9F-4474-8CF2-3F07328AAAB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09F-4474-8CF2-3F07328AAAB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09F-4474-8CF2-3F07328AAAB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09F-4474-8CF2-3F07328AAAB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09F-4474-8CF2-3F07328AAAB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09F-4474-8CF2-3F07328AAAB5}"/>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2"/>
                <c:pt idx="0">
                  <c:v>Có</c:v>
                </c:pt>
                <c:pt idx="1">
                  <c:v>Không</c:v>
                </c:pt>
              </c:strCache>
            </c:strRef>
          </c:cat>
          <c:val>
            <c:numRef>
              <c:f>Sheet1!$B$2:$B$10</c:f>
              <c:numCache>
                <c:formatCode>General</c:formatCode>
                <c:ptCount val="9"/>
                <c:pt idx="0">
                  <c:v>121</c:v>
                </c:pt>
                <c:pt idx="1">
                  <c:v>80</c:v>
                </c:pt>
              </c:numCache>
            </c:numRef>
          </c:val>
          <c:extLst>
            <c:ext xmlns:c16="http://schemas.microsoft.com/office/drawing/2014/chart" uri="{C3380CC4-5D6E-409C-BE32-E72D297353CC}">
              <c16:uniqueId val="{00000012-609F-4474-8CF2-3F07328AAAB5}"/>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7999988298336429"/>
          <c:y val="0.23962277430208501"/>
          <c:w val="9.2362269505934999E-2"/>
          <c:h val="0.48626683897479128"/>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Tập thể</a:t>
            </a:r>
            <a:r>
              <a:rPr lang="en-US" sz="3200" b="1" baseline="0">
                <a:latin typeface="VNF-Futura Regular"/>
              </a:rPr>
              <a:t> dục bao nhiêu lần/ tuần?</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3.7611167848379687E-2"/>
          <c:y val="0.13047642655779138"/>
          <c:w val="0.44770365527688405"/>
          <c:h val="0.7959175658598231"/>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5F-48AA-A993-D8F920F3F18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5F-48AA-A993-D8F920F3F18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5F-48AA-A993-D8F920F3F18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5F-48AA-A993-D8F920F3F18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5F-48AA-A993-D8F920F3F18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45F-48AA-A993-D8F920F3F18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45F-48AA-A993-D8F920F3F18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45F-48AA-A993-D8F920F3F18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45F-48AA-A993-D8F920F3F187}"/>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6"/>
                <c:pt idx="0">
                  <c:v>Hàng ngày</c:v>
                </c:pt>
                <c:pt idx="1">
                  <c:v>1-2 lần</c:v>
                </c:pt>
                <c:pt idx="2">
                  <c:v>3-4 lần</c:v>
                </c:pt>
                <c:pt idx="3">
                  <c:v>Chưa từng có ý định tập</c:v>
                </c:pt>
                <c:pt idx="4">
                  <c:v>&gt;4 lần</c:v>
                </c:pt>
                <c:pt idx="5">
                  <c:v>Ít hơn 1 lần/tuần</c:v>
                </c:pt>
              </c:strCache>
            </c:strRef>
          </c:cat>
          <c:val>
            <c:numRef>
              <c:f>Sheet1!$B$2:$B$10</c:f>
              <c:numCache>
                <c:formatCode>General</c:formatCode>
                <c:ptCount val="9"/>
                <c:pt idx="0">
                  <c:v>64</c:v>
                </c:pt>
                <c:pt idx="1">
                  <c:v>54</c:v>
                </c:pt>
                <c:pt idx="2">
                  <c:v>48</c:v>
                </c:pt>
                <c:pt idx="3">
                  <c:v>25</c:v>
                </c:pt>
                <c:pt idx="4">
                  <c:v>2</c:v>
                </c:pt>
                <c:pt idx="5">
                  <c:v>8</c:v>
                </c:pt>
              </c:numCache>
            </c:numRef>
          </c:val>
          <c:extLst>
            <c:ext xmlns:c16="http://schemas.microsoft.com/office/drawing/2014/chart" uri="{C3380CC4-5D6E-409C-BE32-E72D297353CC}">
              <c16:uniqueId val="{00000012-B45F-48AA-A993-D8F920F3F187}"/>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6"/>
        <c:delete val="1"/>
      </c:legendEntry>
      <c:legendEntry>
        <c:idx val="7"/>
        <c:delete val="1"/>
      </c:legendEntry>
      <c:legendEntry>
        <c:idx val="8"/>
        <c:delete val="1"/>
      </c:legendEntry>
      <c:layout>
        <c:manualLayout>
          <c:xMode val="edge"/>
          <c:yMode val="edge"/>
          <c:x val="0.67871312766366632"/>
          <c:y val="0.26329775444736075"/>
          <c:w val="0.25184242409462076"/>
          <c:h val="0.40805268785846216"/>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TẬP</a:t>
            </a:r>
            <a:r>
              <a:rPr lang="en-US" sz="3200" b="1" baseline="0">
                <a:latin typeface="VNF-Futura Regular"/>
              </a:rPr>
              <a:t> THỂ DỤC CÙNG AI ĐÓ HAY KHÔNG?</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3.4018485785048763E-2"/>
          <c:y val="8.5265480703800911E-2"/>
          <c:w val="0.51384377885430654"/>
          <c:h val="0.91349995139496454"/>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31-4C1F-86FD-7623D6527B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31-4C1F-86FD-7623D6527B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31-4C1F-86FD-7623D6527B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31-4C1F-86FD-7623D6527B1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031-4C1F-86FD-7623D6527B1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031-4C1F-86FD-7623D6527B1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031-4C1F-86FD-7623D6527B1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031-4C1F-86FD-7623D6527B1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031-4C1F-86FD-7623D6527B13}"/>
              </c:ext>
            </c:extLst>
          </c:dPt>
          <c:dLbls>
            <c:spPr>
              <a:solidFill>
                <a:schemeClr val="lt1"/>
              </a:solid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2"/>
                <c:pt idx="0">
                  <c:v>Có</c:v>
                </c:pt>
                <c:pt idx="1">
                  <c:v>Một mình</c:v>
                </c:pt>
              </c:strCache>
            </c:strRef>
          </c:cat>
          <c:val>
            <c:numRef>
              <c:f>Sheet1!$B$2:$B$10</c:f>
              <c:numCache>
                <c:formatCode>General</c:formatCode>
                <c:ptCount val="9"/>
                <c:pt idx="0">
                  <c:v>141</c:v>
                </c:pt>
                <c:pt idx="1">
                  <c:v>60</c:v>
                </c:pt>
              </c:numCache>
            </c:numRef>
          </c:val>
          <c:extLst>
            <c:ext xmlns:c16="http://schemas.microsoft.com/office/drawing/2014/chart" uri="{C3380CC4-5D6E-409C-BE32-E72D297353CC}">
              <c16:uniqueId val="{00000012-6031-4C1F-86FD-7623D6527B13}"/>
            </c:ext>
          </c:extLst>
        </c:ser>
        <c:dLbls>
          <c:showLegendKey val="0"/>
          <c:showVal val="0"/>
          <c:showCatName val="1"/>
          <c:showSerName val="0"/>
          <c:showPercent val="1"/>
          <c:showBubbleSize val="0"/>
          <c:showLeaderLines val="1"/>
        </c:dLbls>
        <c:firstSliceAng val="0"/>
      </c:pieChart>
      <c:spPr>
        <a:noFill/>
        <a:ln>
          <a:noFill/>
        </a:ln>
        <a:effectLst/>
      </c:spPr>
    </c:plotArea>
    <c:legend>
      <c:legendPos val="r"/>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77386939784223507"/>
          <c:y val="0.39245737338388259"/>
          <c:w val="0.11085281177305467"/>
          <c:h val="0.2145201710897249"/>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NƠI</a:t>
            </a:r>
            <a:r>
              <a:rPr lang="en-US" sz="3200" b="1" baseline="0">
                <a:latin typeface="VNF-Futura Regular"/>
              </a:rPr>
              <a:t> LUYỆN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Trong nhà</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C033-4E6F-9543-EA92712A343E}"/>
                </c:ext>
              </c:extLst>
            </c:dLbl>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140</c:v>
                </c:pt>
              </c:numCache>
            </c:numRef>
          </c:val>
          <c:extLst>
            <c:ext xmlns:c16="http://schemas.microsoft.com/office/drawing/2014/chart" uri="{C3380CC4-5D6E-409C-BE32-E72D297353CC}">
              <c16:uniqueId val="{00000000-C033-4E6F-9543-EA92712A343E}"/>
            </c:ext>
          </c:extLst>
        </c:ser>
        <c:ser>
          <c:idx val="1"/>
          <c:order val="1"/>
          <c:tx>
            <c:strRef>
              <c:f>Sheet1!$C$1</c:f>
              <c:strCache>
                <c:ptCount val="1"/>
                <c:pt idx="0">
                  <c:v>Trên đường</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10</c:v>
                </c:pt>
              </c:numCache>
            </c:numRef>
          </c:val>
          <c:extLst>
            <c:ext xmlns:c16="http://schemas.microsoft.com/office/drawing/2014/chart" uri="{C3380CC4-5D6E-409C-BE32-E72D297353CC}">
              <c16:uniqueId val="{00000001-C033-4E6F-9543-EA92712A343E}"/>
            </c:ext>
          </c:extLst>
        </c:ser>
        <c:ser>
          <c:idx val="2"/>
          <c:order val="2"/>
          <c:tx>
            <c:strRef>
              <c:f>Sheet1!$D$1</c:f>
              <c:strCache>
                <c:ptCount val="1"/>
                <c:pt idx="0">
                  <c:v>Phòng gym</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31</c:v>
                </c:pt>
              </c:numCache>
            </c:numRef>
          </c:val>
          <c:extLst>
            <c:ext xmlns:c16="http://schemas.microsoft.com/office/drawing/2014/chart" uri="{C3380CC4-5D6E-409C-BE32-E72D297353CC}">
              <c16:uniqueId val="{00000002-C033-4E6F-9543-EA92712A343E}"/>
            </c:ext>
          </c:extLst>
        </c:ser>
        <c:ser>
          <c:idx val="3"/>
          <c:order val="3"/>
          <c:tx>
            <c:strRef>
              <c:f>Sheet1!$E$1</c:f>
              <c:strCache>
                <c:ptCount val="1"/>
                <c:pt idx="0">
                  <c:v>Trung tâm TDTT</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28</c:v>
                </c:pt>
              </c:numCache>
            </c:numRef>
          </c:val>
          <c:extLst>
            <c:ext xmlns:c16="http://schemas.microsoft.com/office/drawing/2014/chart" uri="{C3380CC4-5D6E-409C-BE32-E72D297353CC}">
              <c16:uniqueId val="{00000003-C033-4E6F-9543-EA92712A343E}"/>
            </c:ext>
          </c:extLst>
        </c:ser>
        <c:ser>
          <c:idx val="4"/>
          <c:order val="4"/>
          <c:tx>
            <c:strRef>
              <c:f>Sheet1!$F$1</c:f>
              <c:strCache>
                <c:ptCount val="1"/>
                <c:pt idx="0">
                  <c:v>Công viên</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35</c:v>
                </c:pt>
              </c:numCache>
            </c:numRef>
          </c:val>
          <c:extLst>
            <c:ext xmlns:c16="http://schemas.microsoft.com/office/drawing/2014/chart" uri="{C3380CC4-5D6E-409C-BE32-E72D297353CC}">
              <c16:uniqueId val="{00000004-C033-4E6F-9543-EA92712A343E}"/>
            </c:ext>
          </c:extLst>
        </c:ser>
        <c:ser>
          <c:idx val="5"/>
          <c:order val="5"/>
          <c:tx>
            <c:strRef>
              <c:f>Sheet1!$G$1</c:f>
              <c:strCache>
                <c:ptCount val="1"/>
                <c:pt idx="0">
                  <c:v>Nhà bạn bè</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8</c:v>
                </c:pt>
              </c:numCache>
            </c:numRef>
          </c:val>
          <c:extLst>
            <c:ext xmlns:c16="http://schemas.microsoft.com/office/drawing/2014/chart" uri="{C3380CC4-5D6E-409C-BE32-E72D297353CC}">
              <c16:uniqueId val="{00000005-C033-4E6F-9543-EA92712A343E}"/>
            </c:ext>
          </c:extLst>
        </c:ser>
        <c:ser>
          <c:idx val="6"/>
          <c:order val="6"/>
          <c:tx>
            <c:strRef>
              <c:f>Sheet1!$H$1</c:f>
              <c:strCache>
                <c:ptCount val="1"/>
                <c:pt idx="0">
                  <c:v>Ngoài sân</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74</c:v>
                </c:pt>
              </c:numCache>
            </c:numRef>
          </c:val>
          <c:extLst>
            <c:ext xmlns:c16="http://schemas.microsoft.com/office/drawing/2014/chart" uri="{C3380CC4-5D6E-409C-BE32-E72D297353CC}">
              <c16:uniqueId val="{00000006-C033-4E6F-9543-EA92712A343E}"/>
            </c:ext>
          </c:extLst>
        </c:ser>
        <c:ser>
          <c:idx val="7"/>
          <c:order val="7"/>
          <c:tx>
            <c:strRef>
              <c:f>Sheet1!$I$1</c:f>
              <c:strCache>
                <c:ptCount val="1"/>
                <c:pt idx="0">
                  <c:v>Khác</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Sheet1!$I$2</c:f>
              <c:numCache>
                <c:formatCode>General</c:formatCode>
                <c:ptCount val="1"/>
                <c:pt idx="0">
                  <c:v>5</c:v>
                </c:pt>
              </c:numCache>
            </c:numRef>
          </c:val>
          <c:extLst>
            <c:ext xmlns:c16="http://schemas.microsoft.com/office/drawing/2014/chart" uri="{C3380CC4-5D6E-409C-BE32-E72D297353CC}">
              <c16:uniqueId val="{00000007-C033-4E6F-9543-EA92712A343E}"/>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1834192567168916"/>
          <c:y val="0.11369135802469135"/>
          <c:w val="0.63316148656621685"/>
          <c:h val="0.1024784679692816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MÔN</a:t>
            </a:r>
            <a:r>
              <a:rPr lang="en-US" sz="3200" b="1" baseline="0">
                <a:latin typeface="VNF-Futura Regular"/>
              </a:rPr>
              <a:t> THỂ DỤC, THỂ THAO THƯỜNG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Bóng đá</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34</c:v>
                </c:pt>
              </c:numCache>
            </c:numRef>
          </c:val>
          <c:extLst>
            <c:ext xmlns:c16="http://schemas.microsoft.com/office/drawing/2014/chart" uri="{C3380CC4-5D6E-409C-BE32-E72D297353CC}">
              <c16:uniqueId val="{00000000-FBF7-4375-BC94-CC7C1B49C596}"/>
            </c:ext>
          </c:extLst>
        </c:ser>
        <c:ser>
          <c:idx val="1"/>
          <c:order val="1"/>
          <c:tx>
            <c:strRef>
              <c:f>Sheet1!$C$1</c:f>
              <c:strCache>
                <c:ptCount val="1"/>
                <c:pt idx="0">
                  <c:v>Bơi lội</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14</c:v>
                </c:pt>
              </c:numCache>
            </c:numRef>
          </c:val>
          <c:extLst>
            <c:ext xmlns:c16="http://schemas.microsoft.com/office/drawing/2014/chart" uri="{C3380CC4-5D6E-409C-BE32-E72D297353CC}">
              <c16:uniqueId val="{00000001-FBF7-4375-BC94-CC7C1B49C596}"/>
            </c:ext>
          </c:extLst>
        </c:ser>
        <c:ser>
          <c:idx val="2"/>
          <c:order val="2"/>
          <c:tx>
            <c:strRef>
              <c:f>Sheet1!$D$1</c:f>
              <c:strCache>
                <c:ptCount val="1"/>
                <c:pt idx="0">
                  <c:v>Tập gym</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46</c:v>
                </c:pt>
              </c:numCache>
            </c:numRef>
          </c:val>
          <c:extLst>
            <c:ext xmlns:c16="http://schemas.microsoft.com/office/drawing/2014/chart" uri="{C3380CC4-5D6E-409C-BE32-E72D297353CC}">
              <c16:uniqueId val="{00000002-FBF7-4375-BC94-CC7C1B49C596}"/>
            </c:ext>
          </c:extLst>
        </c:ser>
        <c:ser>
          <c:idx val="3"/>
          <c:order val="3"/>
          <c:tx>
            <c:strRef>
              <c:f>Sheet1!$E$1</c:f>
              <c:strCache>
                <c:ptCount val="1"/>
                <c:pt idx="0">
                  <c:v>Bóng chuyền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37</c:v>
                </c:pt>
              </c:numCache>
            </c:numRef>
          </c:val>
          <c:extLst>
            <c:ext xmlns:c16="http://schemas.microsoft.com/office/drawing/2014/chart" uri="{C3380CC4-5D6E-409C-BE32-E72D297353CC}">
              <c16:uniqueId val="{00000003-FBF7-4375-BC94-CC7C1B49C596}"/>
            </c:ext>
          </c:extLst>
        </c:ser>
        <c:ser>
          <c:idx val="4"/>
          <c:order val="4"/>
          <c:tx>
            <c:strRef>
              <c:f>Sheet1!$F$1</c:f>
              <c:strCache>
                <c:ptCount val="1"/>
                <c:pt idx="0">
                  <c:v>Chạy bộ</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91</c:v>
                </c:pt>
              </c:numCache>
            </c:numRef>
          </c:val>
          <c:extLst>
            <c:ext xmlns:c16="http://schemas.microsoft.com/office/drawing/2014/chart" uri="{C3380CC4-5D6E-409C-BE32-E72D297353CC}">
              <c16:uniqueId val="{00000004-FBF7-4375-BC94-CC7C1B49C596}"/>
            </c:ext>
          </c:extLst>
        </c:ser>
        <c:ser>
          <c:idx val="5"/>
          <c:order val="5"/>
          <c:tx>
            <c:strRef>
              <c:f>Sheet1!$G$1</c:f>
              <c:strCache>
                <c:ptCount val="1"/>
                <c:pt idx="0">
                  <c:v>Cầu lông</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47</c:v>
                </c:pt>
              </c:numCache>
            </c:numRef>
          </c:val>
          <c:extLst>
            <c:ext xmlns:c16="http://schemas.microsoft.com/office/drawing/2014/chart" uri="{C3380CC4-5D6E-409C-BE32-E72D297353CC}">
              <c16:uniqueId val="{00000005-FBF7-4375-BC94-CC7C1B49C596}"/>
            </c:ext>
          </c:extLst>
        </c:ser>
        <c:ser>
          <c:idx val="6"/>
          <c:order val="6"/>
          <c:tx>
            <c:strRef>
              <c:f>Sheet1!$H$1</c:f>
              <c:strCache>
                <c:ptCount val="1"/>
                <c:pt idx="0">
                  <c:v>Yoga</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29</c:v>
                </c:pt>
              </c:numCache>
            </c:numRef>
          </c:val>
          <c:extLst>
            <c:ext xmlns:c16="http://schemas.microsoft.com/office/drawing/2014/chart" uri="{C3380CC4-5D6E-409C-BE32-E72D297353CC}">
              <c16:uniqueId val="{00000006-FBF7-4375-BC94-CC7C1B49C596}"/>
            </c:ext>
          </c:extLst>
        </c:ser>
        <c:ser>
          <c:idx val="7"/>
          <c:order val="7"/>
          <c:tx>
            <c:strRef>
              <c:f>Sheet1!$I$1</c:f>
              <c:strCache>
                <c:ptCount val="1"/>
                <c:pt idx="0">
                  <c:v>Bóng rổ</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Sheet1!$I$2</c:f>
              <c:numCache>
                <c:formatCode>General</c:formatCode>
                <c:ptCount val="1"/>
                <c:pt idx="0">
                  <c:v>12</c:v>
                </c:pt>
              </c:numCache>
            </c:numRef>
          </c:val>
          <c:extLst>
            <c:ext xmlns:c16="http://schemas.microsoft.com/office/drawing/2014/chart" uri="{C3380CC4-5D6E-409C-BE32-E72D297353CC}">
              <c16:uniqueId val="{00000007-FBF7-4375-BC94-CC7C1B49C596}"/>
            </c:ext>
          </c:extLst>
        </c:ser>
        <c:ser>
          <c:idx val="8"/>
          <c:order val="8"/>
          <c:tx>
            <c:strRef>
              <c:f>Sheet1!$J$1</c:f>
              <c:strCache>
                <c:ptCount val="1"/>
                <c:pt idx="0">
                  <c:v>Võ</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Sheet1!$J$2</c:f>
              <c:numCache>
                <c:formatCode>General</c:formatCode>
                <c:ptCount val="1"/>
                <c:pt idx="0">
                  <c:v>15</c:v>
                </c:pt>
              </c:numCache>
            </c:numRef>
          </c:val>
          <c:extLst>
            <c:ext xmlns:c16="http://schemas.microsoft.com/office/drawing/2014/chart" uri="{C3380CC4-5D6E-409C-BE32-E72D297353CC}">
              <c16:uniqueId val="{00000008-FBF7-4375-BC94-CC7C1B49C596}"/>
            </c:ext>
          </c:extLst>
        </c:ser>
        <c:ser>
          <c:idx val="9"/>
          <c:order val="9"/>
          <c:tx>
            <c:strRef>
              <c:f>Sheet1!$K$1</c:f>
              <c:strCache>
                <c:ptCount val="1"/>
                <c:pt idx="0">
                  <c:v>Thể dục nhịp điệu.</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Sheet1!$K$2</c:f>
              <c:numCache>
                <c:formatCode>General</c:formatCode>
                <c:ptCount val="1"/>
                <c:pt idx="0">
                  <c:v>29</c:v>
                </c:pt>
              </c:numCache>
            </c:numRef>
          </c:val>
          <c:extLst>
            <c:ext xmlns:c16="http://schemas.microsoft.com/office/drawing/2014/chart" uri="{C3380CC4-5D6E-409C-BE32-E72D297353CC}">
              <c16:uniqueId val="{00000009-FBF7-4375-BC94-CC7C1B49C596}"/>
            </c:ext>
          </c:extLst>
        </c:ser>
        <c:ser>
          <c:idx val="10"/>
          <c:order val="10"/>
          <c:tx>
            <c:strRef>
              <c:f>Sheet1!$L$1</c:f>
              <c:strCache>
                <c:ptCount val="1"/>
                <c:pt idx="0">
                  <c:v>Không cụ thể</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Sheet1!$L$2</c:f>
              <c:numCache>
                <c:formatCode>General</c:formatCode>
                <c:ptCount val="1"/>
                <c:pt idx="0">
                  <c:v>9</c:v>
                </c:pt>
              </c:numCache>
            </c:numRef>
          </c:val>
          <c:extLst>
            <c:ext xmlns:c16="http://schemas.microsoft.com/office/drawing/2014/chart" uri="{C3380CC4-5D6E-409C-BE32-E72D297353CC}">
              <c16:uniqueId val="{0000000A-FBF7-4375-BC94-CC7C1B49C596}"/>
            </c:ext>
          </c:extLst>
        </c:ser>
        <c:ser>
          <c:idx val="11"/>
          <c:order val="11"/>
          <c:tx>
            <c:strRef>
              <c:f>Sheet1!$M$1</c:f>
              <c:strCache>
                <c:ptCount val="1"/>
                <c:pt idx="0">
                  <c:v>Khác</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Sheet1!$M$2</c:f>
              <c:numCache>
                <c:formatCode>General</c:formatCode>
                <c:ptCount val="1"/>
                <c:pt idx="0">
                  <c:v>20</c:v>
                </c:pt>
              </c:numCache>
            </c:numRef>
          </c:val>
          <c:extLst>
            <c:ext xmlns:c16="http://schemas.microsoft.com/office/drawing/2014/chart" uri="{C3380CC4-5D6E-409C-BE32-E72D297353CC}">
              <c16:uniqueId val="{0000000B-FBF7-4375-BC94-CC7C1B49C596}"/>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0.1407318460192476"/>
          <c:y val="8.403091280256636E-2"/>
          <c:w val="0.71853630796150481"/>
          <c:h val="0.15464362787984834"/>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MỘT</a:t>
            </a:r>
            <a:r>
              <a:rPr lang="en-US" sz="3200" b="1" baseline="0">
                <a:latin typeface="VNF-Futura Regular"/>
              </a:rPr>
              <a:t> SỐ BÀI TẬP CÁ NHÂN</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Cardio</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74</c:v>
                </c:pt>
              </c:numCache>
            </c:numRef>
          </c:val>
          <c:extLst>
            <c:ext xmlns:c16="http://schemas.microsoft.com/office/drawing/2014/chart" uri="{C3380CC4-5D6E-409C-BE32-E72D297353CC}">
              <c16:uniqueId val="{00000000-7F79-46CC-8350-0137B282D521}"/>
            </c:ext>
          </c:extLst>
        </c:ser>
        <c:ser>
          <c:idx val="1"/>
          <c:order val="1"/>
          <c:tx>
            <c:strRef>
              <c:f>Sheet1!$C$1</c:f>
              <c:strCache>
                <c:ptCount val="1"/>
                <c:pt idx="0">
                  <c:v>HIIT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52</c:v>
                </c:pt>
              </c:numCache>
            </c:numRef>
          </c:val>
          <c:extLst>
            <c:ext xmlns:c16="http://schemas.microsoft.com/office/drawing/2014/chart" uri="{C3380CC4-5D6E-409C-BE32-E72D297353CC}">
              <c16:uniqueId val="{00000001-7F79-46CC-8350-0137B282D521}"/>
            </c:ext>
          </c:extLst>
        </c:ser>
        <c:ser>
          <c:idx val="2"/>
          <c:order val="2"/>
          <c:tx>
            <c:strRef>
              <c:f>Sheet1!$D$1</c:f>
              <c:strCache>
                <c:ptCount val="1"/>
                <c:pt idx="0">
                  <c:v>Abs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12</c:v>
                </c:pt>
              </c:numCache>
            </c:numRef>
          </c:val>
          <c:extLst>
            <c:ext xmlns:c16="http://schemas.microsoft.com/office/drawing/2014/chart" uri="{C3380CC4-5D6E-409C-BE32-E72D297353CC}">
              <c16:uniqueId val="{00000002-7F79-46CC-8350-0137B282D521}"/>
            </c:ext>
          </c:extLst>
        </c:ser>
        <c:ser>
          <c:idx val="3"/>
          <c:order val="3"/>
          <c:tx>
            <c:strRef>
              <c:f>Sheet1!$E$1</c:f>
              <c:strCache>
                <c:ptCount val="1"/>
                <c:pt idx="0">
                  <c:v>Pilates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15</c:v>
                </c:pt>
              </c:numCache>
            </c:numRef>
          </c:val>
          <c:extLst>
            <c:ext xmlns:c16="http://schemas.microsoft.com/office/drawing/2014/chart" uri="{C3380CC4-5D6E-409C-BE32-E72D297353CC}">
              <c16:uniqueId val="{00000003-7F79-46CC-8350-0137B282D521}"/>
            </c:ext>
          </c:extLst>
        </c:ser>
        <c:ser>
          <c:idx val="4"/>
          <c:order val="4"/>
          <c:tx>
            <c:strRef>
              <c:f>Sheet1!$F$1</c:f>
              <c:strCache>
                <c:ptCount val="1"/>
                <c:pt idx="0">
                  <c:v>Core</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12</c:v>
                </c:pt>
              </c:numCache>
            </c:numRef>
          </c:val>
          <c:extLst>
            <c:ext xmlns:c16="http://schemas.microsoft.com/office/drawing/2014/chart" uri="{C3380CC4-5D6E-409C-BE32-E72D297353CC}">
              <c16:uniqueId val="{00000004-7F79-46CC-8350-0137B282D521}"/>
            </c:ext>
          </c:extLst>
        </c:ser>
        <c:ser>
          <c:idx val="5"/>
          <c:order val="5"/>
          <c:tx>
            <c:strRef>
              <c:f>Sheet1!$G$1</c:f>
              <c:strCache>
                <c:ptCount val="1"/>
                <c:pt idx="0">
                  <c:v>Khác</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4</c:v>
                </c:pt>
              </c:numCache>
            </c:numRef>
          </c:val>
          <c:extLst>
            <c:ext xmlns:c16="http://schemas.microsoft.com/office/drawing/2014/chart" uri="{C3380CC4-5D6E-409C-BE32-E72D297353CC}">
              <c16:uniqueId val="{00000005-7F79-46CC-8350-0137B282D521}"/>
            </c:ext>
          </c:extLst>
        </c:ser>
        <c:ser>
          <c:idx val="6"/>
          <c:order val="6"/>
          <c:tx>
            <c:strRef>
              <c:f>Sheet1!$H$1</c:f>
              <c:strCache>
                <c:ptCount val="1"/>
                <c:pt idx="0">
                  <c:v>Không biết những bài này</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100</c:v>
                </c:pt>
              </c:numCache>
            </c:numRef>
          </c:val>
          <c:extLst>
            <c:ext xmlns:c16="http://schemas.microsoft.com/office/drawing/2014/chart" uri="{C3380CC4-5D6E-409C-BE32-E72D297353CC}">
              <c16:uniqueId val="{00000006-7F79-46CC-8350-0137B282D521}"/>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solidFill>
          <a:schemeClr val="lt1"/>
        </a:solidFill>
        <a:ln w="25400" cap="flat" cmpd="sng" algn="ctr">
          <a:solidFill>
            <a:schemeClr val="bg1"/>
          </a:solidFill>
          <a:prstDash val="solid"/>
        </a:ln>
        <a:effectLst/>
      </c:spPr>
    </c:plotArea>
    <c:legend>
      <c:legendPos val="t"/>
      <c:layout>
        <c:manualLayout>
          <c:xMode val="edge"/>
          <c:yMode val="edge"/>
          <c:x val="0.1206242476623193"/>
          <c:y val="0.13588277786359271"/>
          <c:w val="0.75875144999469046"/>
          <c:h val="5.21651649815461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3200" b="1">
                <a:latin typeface="VNF-Futura Regular"/>
              </a:rPr>
              <a:t>PHƯƠNG</a:t>
            </a:r>
            <a:r>
              <a:rPr lang="en-US" sz="3200" b="1" baseline="0">
                <a:latin typeface="VNF-Futura Regular"/>
              </a:rPr>
              <a:t> PHÁP LUYỆN TẬP</a:t>
            </a:r>
            <a:endParaRPr lang="en-US" sz="3200" b="1">
              <a:latin typeface="VNF-Futura Regular"/>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7.6388897242880274E-3"/>
          <c:y val="0.4473352672956678"/>
          <c:w val="0.984722220551424"/>
          <c:h val="0.5285187184832737"/>
        </c:manualLayout>
      </c:layout>
      <c:barChart>
        <c:barDir val="col"/>
        <c:grouping val="clustered"/>
        <c:varyColors val="0"/>
        <c:ser>
          <c:idx val="0"/>
          <c:order val="0"/>
          <c:tx>
            <c:strRef>
              <c:f>Sheet1!$B$1</c:f>
              <c:strCache>
                <c:ptCount val="1"/>
                <c:pt idx="0">
                  <c:v>Sách, báo, giáo trình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Sheet1!$B$2</c:f>
              <c:numCache>
                <c:formatCode>General</c:formatCode>
                <c:ptCount val="1"/>
                <c:pt idx="0">
                  <c:v>16</c:v>
                </c:pt>
              </c:numCache>
            </c:numRef>
          </c:val>
          <c:extLst>
            <c:ext xmlns:c16="http://schemas.microsoft.com/office/drawing/2014/chart" uri="{C3380CC4-5D6E-409C-BE32-E72D297353CC}">
              <c16:uniqueId val="{00000000-0057-4C21-85DE-782907A4AB4B}"/>
            </c:ext>
          </c:extLst>
        </c:ser>
        <c:ser>
          <c:idx val="1"/>
          <c:order val="1"/>
          <c:tx>
            <c:strRef>
              <c:f>Sheet1!$C$1</c:f>
              <c:strCache>
                <c:ptCount val="1"/>
                <c:pt idx="0">
                  <c:v>Các video, hướng dẫn online.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Sheet1!$C$2</c:f>
              <c:numCache>
                <c:formatCode>General</c:formatCode>
                <c:ptCount val="1"/>
                <c:pt idx="0">
                  <c:v>116</c:v>
                </c:pt>
              </c:numCache>
            </c:numRef>
          </c:val>
          <c:extLst>
            <c:ext xmlns:c16="http://schemas.microsoft.com/office/drawing/2014/chart" uri="{C3380CC4-5D6E-409C-BE32-E72D297353CC}">
              <c16:uniqueId val="{00000001-0057-4C21-85DE-782907A4AB4B}"/>
            </c:ext>
          </c:extLst>
        </c:ser>
        <c:ser>
          <c:idx val="2"/>
          <c:order val="2"/>
          <c:tx>
            <c:strRef>
              <c:f>Sheet1!$D$1</c:f>
              <c:strCache>
                <c:ptCount val="1"/>
                <c:pt idx="0">
                  <c:v>Người đi trước, huấn luyện viên, giảng viên.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Sheet1!$D$2</c:f>
              <c:numCache>
                <c:formatCode>General</c:formatCode>
                <c:ptCount val="1"/>
                <c:pt idx="0">
                  <c:v>47</c:v>
                </c:pt>
              </c:numCache>
            </c:numRef>
          </c:val>
          <c:extLst>
            <c:ext xmlns:c16="http://schemas.microsoft.com/office/drawing/2014/chart" uri="{C3380CC4-5D6E-409C-BE32-E72D297353CC}">
              <c16:uniqueId val="{00000002-0057-4C21-85DE-782907A4AB4B}"/>
            </c:ext>
          </c:extLst>
        </c:ser>
        <c:ser>
          <c:idx val="3"/>
          <c:order val="3"/>
          <c:tx>
            <c:strRef>
              <c:f>Sheet1!$E$1</c:f>
              <c:strCache>
                <c:ptCount val="1"/>
                <c:pt idx="0">
                  <c:v>Học trên các giảng đường, võ đường, lớp học.</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Sheet1!$E$2</c:f>
              <c:numCache>
                <c:formatCode>General</c:formatCode>
                <c:ptCount val="1"/>
                <c:pt idx="0">
                  <c:v>31</c:v>
                </c:pt>
              </c:numCache>
            </c:numRef>
          </c:val>
          <c:extLst>
            <c:ext xmlns:c16="http://schemas.microsoft.com/office/drawing/2014/chart" uri="{C3380CC4-5D6E-409C-BE32-E72D297353CC}">
              <c16:uniqueId val="{00000003-0057-4C21-85DE-782907A4AB4B}"/>
            </c:ext>
          </c:extLst>
        </c:ser>
        <c:ser>
          <c:idx val="4"/>
          <c:order val="4"/>
          <c:tx>
            <c:strRef>
              <c:f>Sheet1!$F$1</c:f>
              <c:strCache>
                <c:ptCount val="1"/>
                <c:pt idx="0">
                  <c:v>Tự sáng tạo phương pháp.</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Sheet1!$F$2</c:f>
              <c:numCache>
                <c:formatCode>General</c:formatCode>
                <c:ptCount val="1"/>
                <c:pt idx="0">
                  <c:v>62</c:v>
                </c:pt>
              </c:numCache>
            </c:numRef>
          </c:val>
          <c:extLst>
            <c:ext xmlns:c16="http://schemas.microsoft.com/office/drawing/2014/chart" uri="{C3380CC4-5D6E-409C-BE32-E72D297353CC}">
              <c16:uniqueId val="{00000004-0057-4C21-85DE-782907A4AB4B}"/>
            </c:ext>
          </c:extLst>
        </c:ser>
        <c:ser>
          <c:idx val="5"/>
          <c:order val="5"/>
          <c:tx>
            <c:strRef>
              <c:f>Sheet1!$G$1</c:f>
              <c:strCache>
                <c:ptCount val="1"/>
                <c:pt idx="0">
                  <c:v>Ứng dụng điện thoại</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Sheet1!$G$2</c:f>
              <c:numCache>
                <c:formatCode>General</c:formatCode>
                <c:ptCount val="1"/>
                <c:pt idx="0">
                  <c:v>64</c:v>
                </c:pt>
              </c:numCache>
            </c:numRef>
          </c:val>
          <c:extLst>
            <c:ext xmlns:c16="http://schemas.microsoft.com/office/drawing/2014/chart" uri="{C3380CC4-5D6E-409C-BE32-E72D297353CC}">
              <c16:uniqueId val="{00000005-0057-4C21-85DE-782907A4AB4B}"/>
            </c:ext>
          </c:extLst>
        </c:ser>
        <c:ser>
          <c:idx val="6"/>
          <c:order val="6"/>
          <c:tx>
            <c:strRef>
              <c:f>Sheet1!$H$1</c:f>
              <c:strCache>
                <c:ptCount val="1"/>
                <c:pt idx="0">
                  <c:v>Khác</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Số lượng lựa chọn</c:v>
                </c:pt>
              </c:strCache>
            </c:strRef>
          </c:cat>
          <c:val>
            <c:numRef>
              <c:f>Sheet1!$H$2</c:f>
              <c:numCache>
                <c:formatCode>General</c:formatCode>
                <c:ptCount val="1"/>
                <c:pt idx="0">
                  <c:v>6</c:v>
                </c:pt>
              </c:numCache>
            </c:numRef>
          </c:val>
          <c:extLst>
            <c:ext xmlns:c16="http://schemas.microsoft.com/office/drawing/2014/chart" uri="{C3380CC4-5D6E-409C-BE32-E72D297353CC}">
              <c16:uniqueId val="{00000006-0057-4C21-85DE-782907A4AB4B}"/>
            </c:ext>
          </c:extLst>
        </c:ser>
        <c:dLbls>
          <c:showLegendKey val="0"/>
          <c:showVal val="1"/>
          <c:showCatName val="0"/>
          <c:showSerName val="0"/>
          <c:showPercent val="0"/>
          <c:showBubbleSize val="0"/>
        </c:dLbls>
        <c:gapWidth val="150"/>
        <c:overlap val="-25"/>
        <c:axId val="512118960"/>
        <c:axId val="512122568"/>
      </c:barChart>
      <c:catAx>
        <c:axId val="5121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12122568"/>
        <c:crosses val="autoZero"/>
        <c:auto val="1"/>
        <c:lblAlgn val="ctr"/>
        <c:lblOffset val="100"/>
        <c:noMultiLvlLbl val="0"/>
      </c:catAx>
      <c:valAx>
        <c:axId val="512122568"/>
        <c:scaling>
          <c:orientation val="minMax"/>
        </c:scaling>
        <c:delete val="1"/>
        <c:axPos val="l"/>
        <c:numFmt formatCode="General" sourceLinked="1"/>
        <c:majorTickMark val="none"/>
        <c:minorTickMark val="none"/>
        <c:tickLblPos val="nextTo"/>
        <c:crossAx val="512118960"/>
        <c:crosses val="autoZero"/>
        <c:crossBetween val="between"/>
      </c:valAx>
      <c:spPr>
        <a:noFill/>
        <a:ln>
          <a:noFill/>
        </a:ln>
        <a:effectLst/>
      </c:spPr>
    </c:plotArea>
    <c:legend>
      <c:legendPos val="t"/>
      <c:layout>
        <c:manualLayout>
          <c:xMode val="edge"/>
          <c:yMode val="edge"/>
          <c:x val="2.6219381695032993E-2"/>
          <c:y val="0.16551242646299727"/>
          <c:w val="0.94617234756915436"/>
          <c:h val="0.24848950101866457"/>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3200" b="1" i="0">
                <a:solidFill>
                  <a:srgbClr val="2D2E2B"/>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3"/>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750" b="0" i="0">
                <a:solidFill>
                  <a:srgbClr val="FED53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17" name="bk object 17"/>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9167" y="851982"/>
            <a:ext cx="14449665" cy="2646679"/>
          </a:xfrm>
          <a:prstGeom prst="rect">
            <a:avLst/>
          </a:prstGeom>
        </p:spPr>
        <p:txBody>
          <a:bodyPr wrap="square" lIns="0" tIns="0" rIns="0" bIns="0">
            <a:spAutoFit/>
          </a:bodyPr>
          <a:lstStyle>
            <a:lvl1pPr>
              <a:defRPr sz="8750" b="0" i="0">
                <a:solidFill>
                  <a:srgbClr val="FED531"/>
                </a:solidFill>
                <a:latin typeface="Georgia"/>
                <a:cs typeface="Georgia"/>
              </a:defRPr>
            </a:lvl1pPr>
          </a:lstStyle>
          <a:p>
            <a:endParaRPr/>
          </a:p>
        </p:txBody>
      </p:sp>
      <p:sp>
        <p:nvSpPr>
          <p:cNvPr id="3" name="Holder 3"/>
          <p:cNvSpPr>
            <a:spLocks noGrp="1"/>
          </p:cNvSpPr>
          <p:nvPr>
            <p:ph type="body" idx="1"/>
          </p:nvPr>
        </p:nvSpPr>
        <p:spPr>
          <a:xfrm>
            <a:off x="1048693" y="2604722"/>
            <a:ext cx="16190612" cy="3383279"/>
          </a:xfrm>
          <a:prstGeom prst="rect">
            <a:avLst/>
          </a:prstGeom>
        </p:spPr>
        <p:txBody>
          <a:bodyPr wrap="square" lIns="0" tIns="0" rIns="0" bIns="0">
            <a:spAutoFit/>
          </a:bodyPr>
          <a:lstStyle>
            <a:lvl1pPr>
              <a:defRPr sz="3200" b="1" i="0">
                <a:solidFill>
                  <a:srgbClr val="2D2E2B"/>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7"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image" Target="../media/image29.png"/><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8" Type="http://schemas.openxmlformats.org/officeDocument/2006/relationships/image" Target="../media/image21.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20" Type="http://schemas.openxmlformats.org/officeDocument/2006/relationships/image" Target="../media/image33.png"/><Relationship Id="rId41"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70.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mailto:hello@reallygreatsite.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7"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image" Target="../media/image29.png"/><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82.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80.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81.png"/><Relationship Id="rId8" Type="http://schemas.openxmlformats.org/officeDocument/2006/relationships/image" Target="../media/image21.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20" Type="http://schemas.openxmlformats.org/officeDocument/2006/relationships/image" Target="../media/image33.png"/><Relationship Id="rId41"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p:nvPr/>
        </p:nvSpPr>
        <p:spPr>
          <a:xfrm>
            <a:off x="1195528" y="2264774"/>
            <a:ext cx="2127885" cy="1908175"/>
          </a:xfrm>
          <a:custGeom>
            <a:avLst/>
            <a:gdLst/>
            <a:ahLst/>
            <a:cxnLst/>
            <a:rect l="l" t="t" r="r" b="b"/>
            <a:pathLst>
              <a:path w="2127885" h="1908175">
                <a:moveTo>
                  <a:pt x="1828093" y="1907834"/>
                </a:moveTo>
                <a:lnTo>
                  <a:pt x="1777810" y="1903572"/>
                </a:lnTo>
                <a:lnTo>
                  <a:pt x="1729320" y="1891076"/>
                </a:lnTo>
                <a:lnTo>
                  <a:pt x="1683653" y="1870781"/>
                </a:lnTo>
                <a:lnTo>
                  <a:pt x="1641837" y="1843123"/>
                </a:lnTo>
                <a:lnTo>
                  <a:pt x="1604901" y="1808537"/>
                </a:lnTo>
                <a:lnTo>
                  <a:pt x="1573875" y="1767458"/>
                </a:lnTo>
                <a:lnTo>
                  <a:pt x="1549786" y="1720321"/>
                </a:lnTo>
                <a:lnTo>
                  <a:pt x="1520976" y="1653569"/>
                </a:lnTo>
                <a:lnTo>
                  <a:pt x="1489768" y="1589250"/>
                </a:lnTo>
                <a:lnTo>
                  <a:pt x="1456337" y="1527330"/>
                </a:lnTo>
                <a:lnTo>
                  <a:pt x="1420854" y="1467772"/>
                </a:lnTo>
                <a:lnTo>
                  <a:pt x="1383491" y="1410539"/>
                </a:lnTo>
                <a:lnTo>
                  <a:pt x="1344421" y="1355596"/>
                </a:lnTo>
                <a:lnTo>
                  <a:pt x="1303817" y="1302907"/>
                </a:lnTo>
                <a:lnTo>
                  <a:pt x="1261850" y="1252434"/>
                </a:lnTo>
                <a:lnTo>
                  <a:pt x="1218692" y="1204143"/>
                </a:lnTo>
                <a:lnTo>
                  <a:pt x="1174516" y="1157997"/>
                </a:lnTo>
                <a:lnTo>
                  <a:pt x="1129495" y="1113960"/>
                </a:lnTo>
                <a:lnTo>
                  <a:pt x="1083801" y="1071996"/>
                </a:lnTo>
                <a:lnTo>
                  <a:pt x="1037605" y="1032068"/>
                </a:lnTo>
                <a:lnTo>
                  <a:pt x="991080" y="994141"/>
                </a:lnTo>
                <a:lnTo>
                  <a:pt x="944399" y="958178"/>
                </a:lnTo>
                <a:lnTo>
                  <a:pt x="897734" y="924143"/>
                </a:lnTo>
                <a:lnTo>
                  <a:pt x="851257" y="892001"/>
                </a:lnTo>
                <a:lnTo>
                  <a:pt x="805140" y="861714"/>
                </a:lnTo>
                <a:lnTo>
                  <a:pt x="759556" y="833247"/>
                </a:lnTo>
                <a:lnTo>
                  <a:pt x="714676" y="806564"/>
                </a:lnTo>
                <a:lnTo>
                  <a:pt x="670675" y="781628"/>
                </a:lnTo>
                <a:lnTo>
                  <a:pt x="627660" y="758371"/>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56242" y="151226"/>
                </a:lnTo>
                <a:lnTo>
                  <a:pt x="794124" y="168907"/>
                </a:lnTo>
                <a:lnTo>
                  <a:pt x="833144" y="187777"/>
                </a:lnTo>
                <a:lnTo>
                  <a:pt x="873211" y="207860"/>
                </a:lnTo>
                <a:lnTo>
                  <a:pt x="914232" y="229181"/>
                </a:lnTo>
                <a:lnTo>
                  <a:pt x="956117" y="251763"/>
                </a:lnTo>
                <a:lnTo>
                  <a:pt x="998772" y="275631"/>
                </a:lnTo>
                <a:lnTo>
                  <a:pt x="1042107" y="300808"/>
                </a:lnTo>
                <a:lnTo>
                  <a:pt x="1086029" y="327321"/>
                </a:lnTo>
                <a:lnTo>
                  <a:pt x="1130447" y="355191"/>
                </a:lnTo>
                <a:lnTo>
                  <a:pt x="1175268" y="384445"/>
                </a:lnTo>
                <a:lnTo>
                  <a:pt x="1220400" y="415106"/>
                </a:lnTo>
                <a:lnTo>
                  <a:pt x="1265753" y="447198"/>
                </a:lnTo>
                <a:lnTo>
                  <a:pt x="1311233" y="480745"/>
                </a:lnTo>
                <a:lnTo>
                  <a:pt x="1356750" y="515772"/>
                </a:lnTo>
                <a:lnTo>
                  <a:pt x="1402210" y="552304"/>
                </a:lnTo>
                <a:lnTo>
                  <a:pt x="1447523" y="590364"/>
                </a:lnTo>
                <a:lnTo>
                  <a:pt x="1492597" y="629976"/>
                </a:lnTo>
                <a:lnTo>
                  <a:pt x="1537338" y="671165"/>
                </a:lnTo>
                <a:lnTo>
                  <a:pt x="1581657" y="713956"/>
                </a:lnTo>
                <a:lnTo>
                  <a:pt x="1625490" y="758403"/>
                </a:lnTo>
                <a:lnTo>
                  <a:pt x="1668657" y="804437"/>
                </a:lnTo>
                <a:lnTo>
                  <a:pt x="1711154" y="852176"/>
                </a:lnTo>
                <a:lnTo>
                  <a:pt x="1752861" y="901613"/>
                </a:lnTo>
                <a:lnTo>
                  <a:pt x="1793685" y="952773"/>
                </a:lnTo>
                <a:lnTo>
                  <a:pt x="1833534" y="1005679"/>
                </a:lnTo>
                <a:lnTo>
                  <a:pt x="1872317" y="1060356"/>
                </a:lnTo>
                <a:lnTo>
                  <a:pt x="1909941" y="1116828"/>
                </a:lnTo>
                <a:lnTo>
                  <a:pt x="1946316" y="1175120"/>
                </a:lnTo>
                <a:lnTo>
                  <a:pt x="1981348" y="1235255"/>
                </a:lnTo>
                <a:lnTo>
                  <a:pt x="2014946" y="1297258"/>
                </a:lnTo>
                <a:lnTo>
                  <a:pt x="2047019" y="1361154"/>
                </a:lnTo>
                <a:lnTo>
                  <a:pt x="2077473" y="1426965"/>
                </a:lnTo>
                <a:lnTo>
                  <a:pt x="2106219" y="1494718"/>
                </a:lnTo>
                <a:lnTo>
                  <a:pt x="2120875" y="1541331"/>
                </a:lnTo>
                <a:lnTo>
                  <a:pt x="2127689" y="1588424"/>
                </a:lnTo>
                <a:lnTo>
                  <a:pt x="2127003" y="1635191"/>
                </a:lnTo>
                <a:lnTo>
                  <a:pt x="2119156" y="1680825"/>
                </a:lnTo>
                <a:lnTo>
                  <a:pt x="2104490" y="1724522"/>
                </a:lnTo>
                <a:lnTo>
                  <a:pt x="2083345" y="1765475"/>
                </a:lnTo>
                <a:lnTo>
                  <a:pt x="2056061" y="1802878"/>
                </a:lnTo>
                <a:lnTo>
                  <a:pt x="2022980" y="1835927"/>
                </a:lnTo>
                <a:lnTo>
                  <a:pt x="1984442" y="1863815"/>
                </a:lnTo>
                <a:lnTo>
                  <a:pt x="1940788" y="1885736"/>
                </a:lnTo>
                <a:lnTo>
                  <a:pt x="1884673" y="1902414"/>
                </a:lnTo>
                <a:lnTo>
                  <a:pt x="1856354" y="1906492"/>
                </a:lnTo>
                <a:lnTo>
                  <a:pt x="1828093" y="1907834"/>
                </a:lnTo>
                <a:close/>
              </a:path>
            </a:pathLst>
          </a:custGeom>
          <a:solidFill>
            <a:srgbClr val="2D2E2B"/>
          </a:solidFill>
        </p:spPr>
        <p:txBody>
          <a:bodyPr wrap="square" lIns="0" tIns="0" rIns="0" bIns="0" rtlCol="0"/>
          <a:lstStyle/>
          <a:p>
            <a:endParaRPr/>
          </a:p>
        </p:txBody>
      </p:sp>
      <p:sp>
        <p:nvSpPr>
          <p:cNvPr id="4" name="object 4"/>
          <p:cNvSpPr/>
          <p:nvPr/>
        </p:nvSpPr>
        <p:spPr>
          <a:xfrm>
            <a:off x="0" y="1300152"/>
            <a:ext cx="4291330" cy="8978900"/>
          </a:xfrm>
          <a:custGeom>
            <a:avLst/>
            <a:gdLst/>
            <a:ahLst/>
            <a:cxnLst/>
            <a:rect l="l" t="t" r="r" b="b"/>
            <a:pathLst>
              <a:path w="4291330" h="8978900">
                <a:moveTo>
                  <a:pt x="1295184" y="12700"/>
                </a:moveTo>
                <a:lnTo>
                  <a:pt x="618456" y="12700"/>
                </a:lnTo>
                <a:lnTo>
                  <a:pt x="666246" y="0"/>
                </a:lnTo>
                <a:lnTo>
                  <a:pt x="1247393" y="0"/>
                </a:lnTo>
                <a:lnTo>
                  <a:pt x="1295184" y="12700"/>
                </a:lnTo>
                <a:close/>
              </a:path>
              <a:path w="4291330" h="8978900">
                <a:moveTo>
                  <a:pt x="1390175" y="25400"/>
                </a:moveTo>
                <a:lnTo>
                  <a:pt x="523464" y="25400"/>
                </a:lnTo>
                <a:lnTo>
                  <a:pt x="570860" y="12700"/>
                </a:lnTo>
                <a:lnTo>
                  <a:pt x="1342780" y="12700"/>
                </a:lnTo>
                <a:lnTo>
                  <a:pt x="1390175" y="25400"/>
                </a:lnTo>
                <a:close/>
              </a:path>
              <a:path w="4291330" h="8978900">
                <a:moveTo>
                  <a:pt x="1484347" y="38100"/>
                </a:moveTo>
                <a:lnTo>
                  <a:pt x="429292" y="38100"/>
                </a:lnTo>
                <a:lnTo>
                  <a:pt x="476274" y="25400"/>
                </a:lnTo>
                <a:lnTo>
                  <a:pt x="1437366" y="25400"/>
                </a:lnTo>
                <a:lnTo>
                  <a:pt x="1484347" y="38100"/>
                </a:lnTo>
                <a:close/>
              </a:path>
              <a:path w="4291330" h="8978900">
                <a:moveTo>
                  <a:pt x="1623986" y="63500"/>
                </a:moveTo>
                <a:lnTo>
                  <a:pt x="289654" y="63500"/>
                </a:lnTo>
                <a:lnTo>
                  <a:pt x="382525" y="38100"/>
                </a:lnTo>
                <a:lnTo>
                  <a:pt x="1531114" y="38100"/>
                </a:lnTo>
                <a:lnTo>
                  <a:pt x="1623986" y="63500"/>
                </a:lnTo>
                <a:close/>
              </a:path>
              <a:path w="4291330" h="8978900">
                <a:moveTo>
                  <a:pt x="0" y="762000"/>
                </a:moveTo>
                <a:lnTo>
                  <a:pt x="0" y="127000"/>
                </a:lnTo>
                <a:lnTo>
                  <a:pt x="16685" y="127000"/>
                </a:lnTo>
                <a:lnTo>
                  <a:pt x="243559" y="63500"/>
                </a:lnTo>
                <a:lnTo>
                  <a:pt x="1670081" y="63500"/>
                </a:lnTo>
                <a:lnTo>
                  <a:pt x="2117387" y="190500"/>
                </a:lnTo>
                <a:lnTo>
                  <a:pt x="2160648" y="215900"/>
                </a:lnTo>
                <a:lnTo>
                  <a:pt x="2246305" y="241300"/>
                </a:lnTo>
                <a:lnTo>
                  <a:pt x="2288692" y="266700"/>
                </a:lnTo>
                <a:lnTo>
                  <a:pt x="2330778" y="279400"/>
                </a:lnTo>
                <a:lnTo>
                  <a:pt x="2372558" y="304800"/>
                </a:lnTo>
                <a:lnTo>
                  <a:pt x="2414028" y="317500"/>
                </a:lnTo>
                <a:lnTo>
                  <a:pt x="2455182" y="342900"/>
                </a:lnTo>
                <a:lnTo>
                  <a:pt x="2496016" y="355600"/>
                </a:lnTo>
                <a:lnTo>
                  <a:pt x="2576705" y="406400"/>
                </a:lnTo>
                <a:lnTo>
                  <a:pt x="2616550" y="419100"/>
                </a:lnTo>
                <a:lnTo>
                  <a:pt x="2734029" y="495300"/>
                </a:lnTo>
                <a:lnTo>
                  <a:pt x="2848324" y="571500"/>
                </a:lnTo>
                <a:lnTo>
                  <a:pt x="2885692" y="596900"/>
                </a:lnTo>
                <a:lnTo>
                  <a:pt x="761261" y="596900"/>
                </a:lnTo>
                <a:lnTo>
                  <a:pt x="712916" y="609600"/>
                </a:lnTo>
                <a:lnTo>
                  <a:pt x="616942" y="609600"/>
                </a:lnTo>
                <a:lnTo>
                  <a:pt x="569328" y="622300"/>
                </a:lnTo>
                <a:lnTo>
                  <a:pt x="521973" y="622300"/>
                </a:lnTo>
                <a:lnTo>
                  <a:pt x="428066" y="647700"/>
                </a:lnTo>
                <a:lnTo>
                  <a:pt x="381529" y="647700"/>
                </a:lnTo>
                <a:lnTo>
                  <a:pt x="20205" y="749300"/>
                </a:lnTo>
                <a:lnTo>
                  <a:pt x="0" y="762000"/>
                </a:lnTo>
                <a:close/>
              </a:path>
              <a:path w="4291330" h="8978900">
                <a:moveTo>
                  <a:pt x="2908329" y="6464300"/>
                </a:moveTo>
                <a:lnTo>
                  <a:pt x="2286108" y="6464300"/>
                </a:lnTo>
                <a:lnTo>
                  <a:pt x="2300559" y="6400800"/>
                </a:lnTo>
                <a:lnTo>
                  <a:pt x="2315776" y="6350000"/>
                </a:lnTo>
                <a:lnTo>
                  <a:pt x="2331730" y="6299200"/>
                </a:lnTo>
                <a:lnTo>
                  <a:pt x="2348394" y="6248400"/>
                </a:lnTo>
                <a:lnTo>
                  <a:pt x="2365738" y="6197600"/>
                </a:lnTo>
                <a:lnTo>
                  <a:pt x="2383735" y="6146800"/>
                </a:lnTo>
                <a:lnTo>
                  <a:pt x="2402356" y="6096000"/>
                </a:lnTo>
                <a:lnTo>
                  <a:pt x="2421572" y="6045200"/>
                </a:lnTo>
                <a:lnTo>
                  <a:pt x="2441356" y="5994400"/>
                </a:lnTo>
                <a:lnTo>
                  <a:pt x="2461678" y="5956300"/>
                </a:lnTo>
                <a:lnTo>
                  <a:pt x="2482511" y="5905500"/>
                </a:lnTo>
                <a:lnTo>
                  <a:pt x="2503826" y="5854700"/>
                </a:lnTo>
                <a:lnTo>
                  <a:pt x="2525594" y="5803900"/>
                </a:lnTo>
                <a:lnTo>
                  <a:pt x="2547787" y="5765800"/>
                </a:lnTo>
                <a:lnTo>
                  <a:pt x="2570377" y="5715000"/>
                </a:lnTo>
                <a:lnTo>
                  <a:pt x="2593336" y="5676900"/>
                </a:lnTo>
                <a:lnTo>
                  <a:pt x="2616634" y="5626100"/>
                </a:lnTo>
                <a:lnTo>
                  <a:pt x="2640244" y="5588000"/>
                </a:lnTo>
                <a:lnTo>
                  <a:pt x="2664137" y="5537200"/>
                </a:lnTo>
                <a:lnTo>
                  <a:pt x="2688285" y="5499100"/>
                </a:lnTo>
                <a:lnTo>
                  <a:pt x="2712659" y="5461000"/>
                </a:lnTo>
                <a:lnTo>
                  <a:pt x="2737231" y="5410200"/>
                </a:lnTo>
                <a:lnTo>
                  <a:pt x="2761972" y="5372100"/>
                </a:lnTo>
                <a:lnTo>
                  <a:pt x="2836930" y="5257800"/>
                </a:lnTo>
                <a:lnTo>
                  <a:pt x="2862065" y="5207000"/>
                </a:lnTo>
                <a:lnTo>
                  <a:pt x="2937522" y="5092700"/>
                </a:lnTo>
                <a:lnTo>
                  <a:pt x="3012459" y="4978400"/>
                </a:lnTo>
                <a:lnTo>
                  <a:pt x="3065904" y="4902200"/>
                </a:lnTo>
                <a:lnTo>
                  <a:pt x="3094376" y="4851400"/>
                </a:lnTo>
                <a:lnTo>
                  <a:pt x="3122573" y="4813300"/>
                </a:lnTo>
                <a:lnTo>
                  <a:pt x="3150466" y="4762500"/>
                </a:lnTo>
                <a:lnTo>
                  <a:pt x="3178023" y="4724400"/>
                </a:lnTo>
                <a:lnTo>
                  <a:pt x="3205215" y="4686300"/>
                </a:lnTo>
                <a:lnTo>
                  <a:pt x="3232011" y="4635500"/>
                </a:lnTo>
                <a:lnTo>
                  <a:pt x="3258380" y="4597400"/>
                </a:lnTo>
                <a:lnTo>
                  <a:pt x="3284291" y="4559300"/>
                </a:lnTo>
                <a:lnTo>
                  <a:pt x="3309714" y="4508500"/>
                </a:lnTo>
                <a:lnTo>
                  <a:pt x="3334618" y="4470400"/>
                </a:lnTo>
                <a:lnTo>
                  <a:pt x="3358972" y="4432300"/>
                </a:lnTo>
                <a:lnTo>
                  <a:pt x="3382747" y="4381500"/>
                </a:lnTo>
                <a:lnTo>
                  <a:pt x="3405911" y="4343400"/>
                </a:lnTo>
                <a:lnTo>
                  <a:pt x="3428434" y="4305300"/>
                </a:lnTo>
                <a:lnTo>
                  <a:pt x="3450284" y="4254500"/>
                </a:lnTo>
                <a:lnTo>
                  <a:pt x="3471433" y="4216400"/>
                </a:lnTo>
                <a:lnTo>
                  <a:pt x="3491848" y="4165600"/>
                </a:lnTo>
                <a:lnTo>
                  <a:pt x="3511499" y="4127500"/>
                </a:lnTo>
                <a:lnTo>
                  <a:pt x="3530356" y="4089400"/>
                </a:lnTo>
                <a:lnTo>
                  <a:pt x="3548388" y="4038600"/>
                </a:lnTo>
                <a:lnTo>
                  <a:pt x="3565564" y="4000500"/>
                </a:lnTo>
                <a:lnTo>
                  <a:pt x="3581854" y="3949700"/>
                </a:lnTo>
                <a:lnTo>
                  <a:pt x="3597227" y="3898900"/>
                </a:lnTo>
                <a:lnTo>
                  <a:pt x="3611653" y="3860800"/>
                </a:lnTo>
                <a:lnTo>
                  <a:pt x="3625101" y="3810000"/>
                </a:lnTo>
                <a:lnTo>
                  <a:pt x="3637540" y="3759200"/>
                </a:lnTo>
                <a:lnTo>
                  <a:pt x="3648939" y="3721100"/>
                </a:lnTo>
                <a:lnTo>
                  <a:pt x="3659269" y="3670300"/>
                </a:lnTo>
                <a:lnTo>
                  <a:pt x="3668498" y="3619500"/>
                </a:lnTo>
                <a:lnTo>
                  <a:pt x="3676596" y="3568700"/>
                </a:lnTo>
                <a:lnTo>
                  <a:pt x="3683532" y="3517900"/>
                </a:lnTo>
                <a:lnTo>
                  <a:pt x="3689275" y="3467100"/>
                </a:lnTo>
                <a:lnTo>
                  <a:pt x="3693796" y="3416300"/>
                </a:lnTo>
                <a:lnTo>
                  <a:pt x="3697063" y="3365500"/>
                </a:lnTo>
                <a:lnTo>
                  <a:pt x="3699045" y="3314700"/>
                </a:lnTo>
                <a:lnTo>
                  <a:pt x="3699713" y="3251200"/>
                </a:lnTo>
                <a:lnTo>
                  <a:pt x="3699278" y="3213100"/>
                </a:lnTo>
                <a:lnTo>
                  <a:pt x="3697978" y="3162300"/>
                </a:lnTo>
                <a:lnTo>
                  <a:pt x="3695821" y="3111500"/>
                </a:lnTo>
                <a:lnTo>
                  <a:pt x="3692813" y="3060700"/>
                </a:lnTo>
                <a:lnTo>
                  <a:pt x="3688962" y="3022600"/>
                </a:lnTo>
                <a:lnTo>
                  <a:pt x="3684276" y="2971800"/>
                </a:lnTo>
                <a:lnTo>
                  <a:pt x="3678761" y="2921000"/>
                </a:lnTo>
                <a:lnTo>
                  <a:pt x="3672425" y="2882900"/>
                </a:lnTo>
                <a:lnTo>
                  <a:pt x="3665275" y="2832100"/>
                </a:lnTo>
                <a:lnTo>
                  <a:pt x="3657319" y="2794000"/>
                </a:lnTo>
                <a:lnTo>
                  <a:pt x="3648564" y="2743200"/>
                </a:lnTo>
                <a:lnTo>
                  <a:pt x="3639016" y="2692400"/>
                </a:lnTo>
                <a:lnTo>
                  <a:pt x="3628685" y="2654300"/>
                </a:lnTo>
                <a:lnTo>
                  <a:pt x="3617576" y="2603500"/>
                </a:lnTo>
                <a:lnTo>
                  <a:pt x="3605697" y="2565400"/>
                </a:lnTo>
                <a:lnTo>
                  <a:pt x="3593055" y="2514600"/>
                </a:lnTo>
                <a:lnTo>
                  <a:pt x="3579658" y="2476500"/>
                </a:lnTo>
                <a:lnTo>
                  <a:pt x="3565513" y="2438400"/>
                </a:lnTo>
                <a:lnTo>
                  <a:pt x="3550628" y="2387600"/>
                </a:lnTo>
                <a:lnTo>
                  <a:pt x="3535009" y="2349500"/>
                </a:lnTo>
                <a:lnTo>
                  <a:pt x="3518664" y="2298700"/>
                </a:lnTo>
                <a:lnTo>
                  <a:pt x="3501600" y="2260600"/>
                </a:lnTo>
                <a:lnTo>
                  <a:pt x="3483825" y="2222500"/>
                </a:lnTo>
                <a:lnTo>
                  <a:pt x="3465346" y="2184400"/>
                </a:lnTo>
                <a:lnTo>
                  <a:pt x="3446169" y="2133600"/>
                </a:lnTo>
                <a:lnTo>
                  <a:pt x="3426304" y="2095500"/>
                </a:lnTo>
                <a:lnTo>
                  <a:pt x="3405756" y="2057400"/>
                </a:lnTo>
                <a:lnTo>
                  <a:pt x="3384533" y="2019300"/>
                </a:lnTo>
                <a:lnTo>
                  <a:pt x="3362642" y="1981200"/>
                </a:lnTo>
                <a:lnTo>
                  <a:pt x="3340091" y="1943100"/>
                </a:lnTo>
                <a:lnTo>
                  <a:pt x="3316888" y="1905000"/>
                </a:lnTo>
                <a:lnTo>
                  <a:pt x="3293038" y="1866900"/>
                </a:lnTo>
                <a:lnTo>
                  <a:pt x="3268550" y="1828800"/>
                </a:lnTo>
                <a:lnTo>
                  <a:pt x="3243431" y="1790700"/>
                </a:lnTo>
                <a:lnTo>
                  <a:pt x="3217688" y="1752600"/>
                </a:lnTo>
                <a:lnTo>
                  <a:pt x="3191329" y="1714500"/>
                </a:lnTo>
                <a:lnTo>
                  <a:pt x="3164361" y="1676400"/>
                </a:lnTo>
                <a:lnTo>
                  <a:pt x="3136791" y="1638300"/>
                </a:lnTo>
                <a:lnTo>
                  <a:pt x="3108626" y="1612900"/>
                </a:lnTo>
                <a:lnTo>
                  <a:pt x="3079874" y="1574800"/>
                </a:lnTo>
                <a:lnTo>
                  <a:pt x="3050542" y="1536700"/>
                </a:lnTo>
                <a:lnTo>
                  <a:pt x="3020638" y="1498600"/>
                </a:lnTo>
                <a:lnTo>
                  <a:pt x="2990168" y="1473200"/>
                </a:lnTo>
                <a:lnTo>
                  <a:pt x="2959141" y="1435100"/>
                </a:lnTo>
                <a:lnTo>
                  <a:pt x="2927562" y="1409700"/>
                </a:lnTo>
                <a:lnTo>
                  <a:pt x="2895440" y="1371600"/>
                </a:lnTo>
                <a:lnTo>
                  <a:pt x="2862783" y="1346200"/>
                </a:lnTo>
                <a:lnTo>
                  <a:pt x="2829596" y="1308100"/>
                </a:lnTo>
                <a:lnTo>
                  <a:pt x="2795888" y="1282700"/>
                </a:lnTo>
                <a:lnTo>
                  <a:pt x="2761666" y="1257300"/>
                </a:lnTo>
                <a:lnTo>
                  <a:pt x="2726937" y="1219200"/>
                </a:lnTo>
                <a:lnTo>
                  <a:pt x="2691708" y="1193800"/>
                </a:lnTo>
                <a:lnTo>
                  <a:pt x="2619782" y="1143000"/>
                </a:lnTo>
                <a:lnTo>
                  <a:pt x="2545945" y="1092200"/>
                </a:lnTo>
                <a:lnTo>
                  <a:pt x="2470257" y="1041400"/>
                </a:lnTo>
                <a:lnTo>
                  <a:pt x="2392775" y="990600"/>
                </a:lnTo>
                <a:lnTo>
                  <a:pt x="2313558" y="939800"/>
                </a:lnTo>
                <a:lnTo>
                  <a:pt x="2273317" y="927100"/>
                </a:lnTo>
                <a:lnTo>
                  <a:pt x="2191607" y="876300"/>
                </a:lnTo>
                <a:lnTo>
                  <a:pt x="2150152" y="863600"/>
                </a:lnTo>
                <a:lnTo>
                  <a:pt x="2108308" y="838200"/>
                </a:lnTo>
                <a:lnTo>
                  <a:pt x="2066081" y="825500"/>
                </a:lnTo>
                <a:lnTo>
                  <a:pt x="2023479" y="800100"/>
                </a:lnTo>
                <a:lnTo>
                  <a:pt x="1937178" y="774700"/>
                </a:lnTo>
                <a:lnTo>
                  <a:pt x="1893494" y="749300"/>
                </a:lnTo>
                <a:lnTo>
                  <a:pt x="1532176" y="647700"/>
                </a:lnTo>
                <a:lnTo>
                  <a:pt x="1485641" y="647700"/>
                </a:lnTo>
                <a:lnTo>
                  <a:pt x="1391736" y="622300"/>
                </a:lnTo>
                <a:lnTo>
                  <a:pt x="1344382" y="622300"/>
                </a:lnTo>
                <a:lnTo>
                  <a:pt x="1296769" y="609600"/>
                </a:lnTo>
                <a:lnTo>
                  <a:pt x="1200798" y="609600"/>
                </a:lnTo>
                <a:lnTo>
                  <a:pt x="1152454" y="596900"/>
                </a:lnTo>
                <a:lnTo>
                  <a:pt x="2885692" y="596900"/>
                </a:lnTo>
                <a:lnTo>
                  <a:pt x="2959305" y="647700"/>
                </a:lnTo>
                <a:lnTo>
                  <a:pt x="3031387" y="698500"/>
                </a:lnTo>
                <a:lnTo>
                  <a:pt x="3101900" y="749300"/>
                </a:lnTo>
                <a:lnTo>
                  <a:pt x="3136556" y="787400"/>
                </a:lnTo>
                <a:lnTo>
                  <a:pt x="3204644" y="838200"/>
                </a:lnTo>
                <a:lnTo>
                  <a:pt x="3238066" y="876300"/>
                </a:lnTo>
                <a:lnTo>
                  <a:pt x="3271066" y="901700"/>
                </a:lnTo>
                <a:lnTo>
                  <a:pt x="3303641" y="939800"/>
                </a:lnTo>
                <a:lnTo>
                  <a:pt x="3335785" y="965200"/>
                </a:lnTo>
                <a:lnTo>
                  <a:pt x="3367493" y="1003300"/>
                </a:lnTo>
                <a:lnTo>
                  <a:pt x="3398761" y="1028700"/>
                </a:lnTo>
                <a:lnTo>
                  <a:pt x="3429584" y="1066800"/>
                </a:lnTo>
                <a:lnTo>
                  <a:pt x="3459958" y="1092200"/>
                </a:lnTo>
                <a:lnTo>
                  <a:pt x="3489876" y="1130300"/>
                </a:lnTo>
                <a:lnTo>
                  <a:pt x="3519335" y="1168400"/>
                </a:lnTo>
                <a:lnTo>
                  <a:pt x="3548329" y="1193800"/>
                </a:lnTo>
                <a:lnTo>
                  <a:pt x="3576854" y="1231900"/>
                </a:lnTo>
                <a:lnTo>
                  <a:pt x="3604905" y="1270000"/>
                </a:lnTo>
                <a:lnTo>
                  <a:pt x="3632478" y="1308100"/>
                </a:lnTo>
                <a:lnTo>
                  <a:pt x="3659567" y="1333500"/>
                </a:lnTo>
                <a:lnTo>
                  <a:pt x="3686167" y="1371600"/>
                </a:lnTo>
                <a:lnTo>
                  <a:pt x="3712274" y="1409700"/>
                </a:lnTo>
                <a:lnTo>
                  <a:pt x="3737884" y="1447800"/>
                </a:lnTo>
                <a:lnTo>
                  <a:pt x="3762990" y="1485900"/>
                </a:lnTo>
                <a:lnTo>
                  <a:pt x="3787589" y="1524000"/>
                </a:lnTo>
                <a:lnTo>
                  <a:pt x="3811675" y="1562100"/>
                </a:lnTo>
                <a:lnTo>
                  <a:pt x="3835244" y="1600200"/>
                </a:lnTo>
                <a:lnTo>
                  <a:pt x="3858291" y="1638300"/>
                </a:lnTo>
                <a:lnTo>
                  <a:pt x="3880811" y="1676400"/>
                </a:lnTo>
                <a:lnTo>
                  <a:pt x="3902800" y="1714500"/>
                </a:lnTo>
                <a:lnTo>
                  <a:pt x="3924252" y="1752600"/>
                </a:lnTo>
                <a:lnTo>
                  <a:pt x="3945163" y="1790700"/>
                </a:lnTo>
                <a:lnTo>
                  <a:pt x="3965527" y="1828800"/>
                </a:lnTo>
                <a:lnTo>
                  <a:pt x="3985341" y="1879600"/>
                </a:lnTo>
                <a:lnTo>
                  <a:pt x="4004599" y="1917700"/>
                </a:lnTo>
                <a:lnTo>
                  <a:pt x="4023297" y="1955800"/>
                </a:lnTo>
                <a:lnTo>
                  <a:pt x="4041429" y="1993900"/>
                </a:lnTo>
                <a:lnTo>
                  <a:pt x="4058991" y="2044700"/>
                </a:lnTo>
                <a:lnTo>
                  <a:pt x="4075978" y="2082800"/>
                </a:lnTo>
                <a:lnTo>
                  <a:pt x="4092386" y="2120900"/>
                </a:lnTo>
                <a:lnTo>
                  <a:pt x="4108209" y="2171700"/>
                </a:lnTo>
                <a:lnTo>
                  <a:pt x="4123442" y="2209800"/>
                </a:lnTo>
                <a:lnTo>
                  <a:pt x="4138082" y="2247900"/>
                </a:lnTo>
                <a:lnTo>
                  <a:pt x="4152122" y="2298700"/>
                </a:lnTo>
                <a:lnTo>
                  <a:pt x="4165559" y="2336800"/>
                </a:lnTo>
                <a:lnTo>
                  <a:pt x="4178387" y="2387600"/>
                </a:lnTo>
                <a:lnTo>
                  <a:pt x="4190601" y="2425700"/>
                </a:lnTo>
                <a:lnTo>
                  <a:pt x="4202198" y="2476500"/>
                </a:lnTo>
                <a:lnTo>
                  <a:pt x="4213171" y="2514600"/>
                </a:lnTo>
                <a:lnTo>
                  <a:pt x="4223517" y="2565400"/>
                </a:lnTo>
                <a:lnTo>
                  <a:pt x="4233230" y="2603500"/>
                </a:lnTo>
                <a:lnTo>
                  <a:pt x="4242305" y="2654300"/>
                </a:lnTo>
                <a:lnTo>
                  <a:pt x="4250739" y="2692400"/>
                </a:lnTo>
                <a:lnTo>
                  <a:pt x="4258525" y="2743200"/>
                </a:lnTo>
                <a:lnTo>
                  <a:pt x="4265660" y="2781300"/>
                </a:lnTo>
                <a:lnTo>
                  <a:pt x="4272137" y="2832100"/>
                </a:lnTo>
                <a:lnTo>
                  <a:pt x="4277954" y="2882900"/>
                </a:lnTo>
                <a:lnTo>
                  <a:pt x="4283104" y="2921000"/>
                </a:lnTo>
                <a:lnTo>
                  <a:pt x="4287583" y="2971800"/>
                </a:lnTo>
                <a:lnTo>
                  <a:pt x="4290829" y="3009900"/>
                </a:lnTo>
                <a:lnTo>
                  <a:pt x="4290829" y="3479800"/>
                </a:lnTo>
                <a:lnTo>
                  <a:pt x="4285694" y="3543300"/>
                </a:lnTo>
                <a:lnTo>
                  <a:pt x="4279526" y="3594100"/>
                </a:lnTo>
                <a:lnTo>
                  <a:pt x="4272328" y="3644900"/>
                </a:lnTo>
                <a:lnTo>
                  <a:pt x="4264129" y="3695700"/>
                </a:lnTo>
                <a:lnTo>
                  <a:pt x="4254955" y="3746500"/>
                </a:lnTo>
                <a:lnTo>
                  <a:pt x="4244836" y="3797300"/>
                </a:lnTo>
                <a:lnTo>
                  <a:pt x="4233800" y="3848100"/>
                </a:lnTo>
                <a:lnTo>
                  <a:pt x="4221874" y="3898900"/>
                </a:lnTo>
                <a:lnTo>
                  <a:pt x="4209087" y="3949700"/>
                </a:lnTo>
                <a:lnTo>
                  <a:pt x="4195467" y="4000500"/>
                </a:lnTo>
                <a:lnTo>
                  <a:pt x="4181042" y="4051300"/>
                </a:lnTo>
                <a:lnTo>
                  <a:pt x="4165840" y="4102100"/>
                </a:lnTo>
                <a:lnTo>
                  <a:pt x="4149890" y="4140200"/>
                </a:lnTo>
                <a:lnTo>
                  <a:pt x="4133219" y="4191000"/>
                </a:lnTo>
                <a:lnTo>
                  <a:pt x="4115856" y="4241800"/>
                </a:lnTo>
                <a:lnTo>
                  <a:pt x="4097829" y="4279900"/>
                </a:lnTo>
                <a:lnTo>
                  <a:pt x="4079165" y="4330700"/>
                </a:lnTo>
                <a:lnTo>
                  <a:pt x="4059894" y="4368800"/>
                </a:lnTo>
                <a:lnTo>
                  <a:pt x="4040044" y="4419600"/>
                </a:lnTo>
                <a:lnTo>
                  <a:pt x="4019641" y="4457700"/>
                </a:lnTo>
                <a:lnTo>
                  <a:pt x="3998716" y="4508500"/>
                </a:lnTo>
                <a:lnTo>
                  <a:pt x="3977295" y="4546600"/>
                </a:lnTo>
                <a:lnTo>
                  <a:pt x="3955407" y="4584700"/>
                </a:lnTo>
                <a:lnTo>
                  <a:pt x="3933080" y="4635500"/>
                </a:lnTo>
                <a:lnTo>
                  <a:pt x="3910342" y="4673600"/>
                </a:lnTo>
                <a:lnTo>
                  <a:pt x="3887222" y="4711700"/>
                </a:lnTo>
                <a:lnTo>
                  <a:pt x="3863747" y="4749800"/>
                </a:lnTo>
                <a:lnTo>
                  <a:pt x="3839946" y="4800600"/>
                </a:lnTo>
                <a:lnTo>
                  <a:pt x="3815847" y="4838700"/>
                </a:lnTo>
                <a:lnTo>
                  <a:pt x="3791477" y="4876800"/>
                </a:lnTo>
                <a:lnTo>
                  <a:pt x="3766866" y="4914900"/>
                </a:lnTo>
                <a:lnTo>
                  <a:pt x="3742041" y="4953000"/>
                </a:lnTo>
                <a:lnTo>
                  <a:pt x="3717031" y="4991100"/>
                </a:lnTo>
                <a:lnTo>
                  <a:pt x="3691863" y="5041900"/>
                </a:lnTo>
                <a:lnTo>
                  <a:pt x="3564647" y="5232400"/>
                </a:lnTo>
                <a:lnTo>
                  <a:pt x="3511858" y="5308600"/>
                </a:lnTo>
                <a:lnTo>
                  <a:pt x="3484705" y="5359400"/>
                </a:lnTo>
                <a:lnTo>
                  <a:pt x="3430840" y="5435600"/>
                </a:lnTo>
                <a:lnTo>
                  <a:pt x="3404179" y="5473700"/>
                </a:lnTo>
                <a:lnTo>
                  <a:pt x="3377732" y="5524500"/>
                </a:lnTo>
                <a:lnTo>
                  <a:pt x="3351524" y="5562600"/>
                </a:lnTo>
                <a:lnTo>
                  <a:pt x="3325581" y="5600700"/>
                </a:lnTo>
                <a:lnTo>
                  <a:pt x="3299926" y="5638800"/>
                </a:lnTo>
                <a:lnTo>
                  <a:pt x="3274585" y="5689600"/>
                </a:lnTo>
                <a:lnTo>
                  <a:pt x="3249583" y="5727700"/>
                </a:lnTo>
                <a:lnTo>
                  <a:pt x="3224946" y="5765800"/>
                </a:lnTo>
                <a:lnTo>
                  <a:pt x="3200697" y="5816600"/>
                </a:lnTo>
                <a:lnTo>
                  <a:pt x="3176862" y="5854700"/>
                </a:lnTo>
                <a:lnTo>
                  <a:pt x="3153466" y="5892800"/>
                </a:lnTo>
                <a:lnTo>
                  <a:pt x="3130534" y="5943600"/>
                </a:lnTo>
                <a:lnTo>
                  <a:pt x="3108090" y="5981700"/>
                </a:lnTo>
                <a:lnTo>
                  <a:pt x="3086161" y="6032500"/>
                </a:lnTo>
                <a:lnTo>
                  <a:pt x="3064770" y="6070600"/>
                </a:lnTo>
                <a:lnTo>
                  <a:pt x="3043943" y="6121400"/>
                </a:lnTo>
                <a:lnTo>
                  <a:pt x="3023705" y="6159500"/>
                </a:lnTo>
                <a:lnTo>
                  <a:pt x="3004080" y="6210300"/>
                </a:lnTo>
                <a:lnTo>
                  <a:pt x="2985095" y="6248400"/>
                </a:lnTo>
                <a:lnTo>
                  <a:pt x="2966773" y="6299200"/>
                </a:lnTo>
                <a:lnTo>
                  <a:pt x="2949139" y="6350000"/>
                </a:lnTo>
                <a:lnTo>
                  <a:pt x="2932219" y="6400800"/>
                </a:lnTo>
                <a:lnTo>
                  <a:pt x="2916038" y="6438900"/>
                </a:lnTo>
                <a:lnTo>
                  <a:pt x="2908329" y="6464300"/>
                </a:lnTo>
                <a:close/>
              </a:path>
              <a:path w="4291330" h="8978900">
                <a:moveTo>
                  <a:pt x="1166699" y="3492500"/>
                </a:moveTo>
                <a:lnTo>
                  <a:pt x="698198" y="3492500"/>
                </a:lnTo>
                <a:lnTo>
                  <a:pt x="789667" y="3467100"/>
                </a:lnTo>
                <a:lnTo>
                  <a:pt x="1074369" y="3467100"/>
                </a:lnTo>
                <a:lnTo>
                  <a:pt x="1166699" y="3492500"/>
                </a:lnTo>
                <a:close/>
              </a:path>
              <a:path w="4291330" h="8978900">
                <a:moveTo>
                  <a:pt x="1858763" y="6451600"/>
                </a:moveTo>
                <a:lnTo>
                  <a:pt x="3922" y="6451600"/>
                </a:lnTo>
                <a:lnTo>
                  <a:pt x="51132" y="6426200"/>
                </a:lnTo>
                <a:lnTo>
                  <a:pt x="143293" y="6375400"/>
                </a:lnTo>
                <a:lnTo>
                  <a:pt x="232437" y="6324600"/>
                </a:lnTo>
                <a:lnTo>
                  <a:pt x="275873" y="6299200"/>
                </a:lnTo>
                <a:lnTo>
                  <a:pt x="318551" y="6273800"/>
                </a:lnTo>
                <a:lnTo>
                  <a:pt x="360467" y="6235700"/>
                </a:lnTo>
                <a:lnTo>
                  <a:pt x="401623" y="6210300"/>
                </a:lnTo>
                <a:lnTo>
                  <a:pt x="442015" y="6184900"/>
                </a:lnTo>
                <a:lnTo>
                  <a:pt x="481642" y="6159500"/>
                </a:lnTo>
                <a:lnTo>
                  <a:pt x="428001" y="6096000"/>
                </a:lnTo>
                <a:lnTo>
                  <a:pt x="377390" y="6032500"/>
                </a:lnTo>
                <a:lnTo>
                  <a:pt x="329724" y="5969000"/>
                </a:lnTo>
                <a:lnTo>
                  <a:pt x="284917" y="5905500"/>
                </a:lnTo>
                <a:lnTo>
                  <a:pt x="242881" y="5854700"/>
                </a:lnTo>
                <a:lnTo>
                  <a:pt x="203532" y="5791200"/>
                </a:lnTo>
                <a:lnTo>
                  <a:pt x="166784" y="5727700"/>
                </a:lnTo>
                <a:lnTo>
                  <a:pt x="132550" y="5676900"/>
                </a:lnTo>
                <a:lnTo>
                  <a:pt x="100743" y="5613400"/>
                </a:lnTo>
                <a:lnTo>
                  <a:pt x="71279" y="5562600"/>
                </a:lnTo>
                <a:lnTo>
                  <a:pt x="44072" y="5499100"/>
                </a:lnTo>
                <a:lnTo>
                  <a:pt x="19034" y="5448300"/>
                </a:lnTo>
                <a:lnTo>
                  <a:pt x="0" y="5397500"/>
                </a:lnTo>
                <a:lnTo>
                  <a:pt x="0" y="3987800"/>
                </a:lnTo>
                <a:lnTo>
                  <a:pt x="16435" y="3962400"/>
                </a:lnTo>
                <a:lnTo>
                  <a:pt x="41288" y="3924300"/>
                </a:lnTo>
                <a:lnTo>
                  <a:pt x="67610" y="3886200"/>
                </a:lnTo>
                <a:lnTo>
                  <a:pt x="95359" y="3860800"/>
                </a:lnTo>
                <a:lnTo>
                  <a:pt x="124491" y="3822700"/>
                </a:lnTo>
                <a:lnTo>
                  <a:pt x="154963" y="3784600"/>
                </a:lnTo>
                <a:lnTo>
                  <a:pt x="186733" y="3759200"/>
                </a:lnTo>
                <a:lnTo>
                  <a:pt x="219758" y="3733800"/>
                </a:lnTo>
                <a:lnTo>
                  <a:pt x="253993" y="3695700"/>
                </a:lnTo>
                <a:lnTo>
                  <a:pt x="289397" y="3670300"/>
                </a:lnTo>
                <a:lnTo>
                  <a:pt x="325925" y="3644900"/>
                </a:lnTo>
                <a:lnTo>
                  <a:pt x="363536" y="3619500"/>
                </a:lnTo>
                <a:lnTo>
                  <a:pt x="402185" y="3594100"/>
                </a:lnTo>
                <a:lnTo>
                  <a:pt x="441830" y="3581400"/>
                </a:lnTo>
                <a:lnTo>
                  <a:pt x="482427" y="3556000"/>
                </a:lnTo>
                <a:lnTo>
                  <a:pt x="566309" y="3530600"/>
                </a:lnTo>
                <a:lnTo>
                  <a:pt x="609506" y="3505200"/>
                </a:lnTo>
                <a:lnTo>
                  <a:pt x="653483" y="3492500"/>
                </a:lnTo>
                <a:lnTo>
                  <a:pt x="1211820" y="3492500"/>
                </a:lnTo>
                <a:lnTo>
                  <a:pt x="1256187" y="3505200"/>
                </a:lnTo>
                <a:lnTo>
                  <a:pt x="1299755" y="3530600"/>
                </a:lnTo>
                <a:lnTo>
                  <a:pt x="1384314" y="3556000"/>
                </a:lnTo>
                <a:lnTo>
                  <a:pt x="1425218" y="3581400"/>
                </a:lnTo>
                <a:lnTo>
                  <a:pt x="1465145" y="3606800"/>
                </a:lnTo>
                <a:lnTo>
                  <a:pt x="1504051" y="3619500"/>
                </a:lnTo>
                <a:lnTo>
                  <a:pt x="1541892" y="3644900"/>
                </a:lnTo>
                <a:lnTo>
                  <a:pt x="1578622" y="3670300"/>
                </a:lnTo>
                <a:lnTo>
                  <a:pt x="1614199" y="3708400"/>
                </a:lnTo>
                <a:lnTo>
                  <a:pt x="1648577" y="3733800"/>
                </a:lnTo>
                <a:lnTo>
                  <a:pt x="1681712" y="3759200"/>
                </a:lnTo>
                <a:lnTo>
                  <a:pt x="1713560" y="3797300"/>
                </a:lnTo>
                <a:lnTo>
                  <a:pt x="1744076" y="3822700"/>
                </a:lnTo>
                <a:lnTo>
                  <a:pt x="1773216" y="3860800"/>
                </a:lnTo>
                <a:lnTo>
                  <a:pt x="1800936" y="3898900"/>
                </a:lnTo>
                <a:lnTo>
                  <a:pt x="1827191" y="3937000"/>
                </a:lnTo>
                <a:lnTo>
                  <a:pt x="1851937" y="3975100"/>
                </a:lnTo>
                <a:lnTo>
                  <a:pt x="1875129" y="4013200"/>
                </a:lnTo>
                <a:lnTo>
                  <a:pt x="1896723" y="4051300"/>
                </a:lnTo>
                <a:lnTo>
                  <a:pt x="1903374" y="4064000"/>
                </a:lnTo>
                <a:lnTo>
                  <a:pt x="884716" y="4064000"/>
                </a:lnTo>
                <a:lnTo>
                  <a:pt x="839368" y="4076700"/>
                </a:lnTo>
                <a:lnTo>
                  <a:pt x="795465" y="4076700"/>
                </a:lnTo>
                <a:lnTo>
                  <a:pt x="753210" y="4102100"/>
                </a:lnTo>
                <a:lnTo>
                  <a:pt x="712807" y="4114800"/>
                </a:lnTo>
                <a:lnTo>
                  <a:pt x="674462" y="4140200"/>
                </a:lnTo>
                <a:lnTo>
                  <a:pt x="638379" y="4165600"/>
                </a:lnTo>
                <a:lnTo>
                  <a:pt x="604761" y="4191000"/>
                </a:lnTo>
                <a:lnTo>
                  <a:pt x="573815" y="4216400"/>
                </a:lnTo>
                <a:lnTo>
                  <a:pt x="545743" y="4254500"/>
                </a:lnTo>
                <a:lnTo>
                  <a:pt x="520751" y="4292600"/>
                </a:lnTo>
                <a:lnTo>
                  <a:pt x="499043" y="4330700"/>
                </a:lnTo>
                <a:lnTo>
                  <a:pt x="480824" y="4368800"/>
                </a:lnTo>
                <a:lnTo>
                  <a:pt x="466297" y="4406900"/>
                </a:lnTo>
                <a:lnTo>
                  <a:pt x="455668" y="4457700"/>
                </a:lnTo>
                <a:lnTo>
                  <a:pt x="449140" y="4495800"/>
                </a:lnTo>
                <a:lnTo>
                  <a:pt x="446919" y="4546600"/>
                </a:lnTo>
                <a:lnTo>
                  <a:pt x="446919" y="4572000"/>
                </a:lnTo>
                <a:lnTo>
                  <a:pt x="443777" y="4584700"/>
                </a:lnTo>
                <a:lnTo>
                  <a:pt x="443040" y="4597400"/>
                </a:lnTo>
                <a:lnTo>
                  <a:pt x="442172" y="4610100"/>
                </a:lnTo>
                <a:lnTo>
                  <a:pt x="441357" y="4622800"/>
                </a:lnTo>
                <a:lnTo>
                  <a:pt x="440778" y="4635500"/>
                </a:lnTo>
                <a:lnTo>
                  <a:pt x="440621" y="4660900"/>
                </a:lnTo>
                <a:lnTo>
                  <a:pt x="441068" y="4686300"/>
                </a:lnTo>
                <a:lnTo>
                  <a:pt x="442305" y="4711700"/>
                </a:lnTo>
                <a:lnTo>
                  <a:pt x="444515" y="4749800"/>
                </a:lnTo>
                <a:lnTo>
                  <a:pt x="447883" y="4775200"/>
                </a:lnTo>
                <a:lnTo>
                  <a:pt x="452593" y="4813300"/>
                </a:lnTo>
                <a:lnTo>
                  <a:pt x="458829" y="4851400"/>
                </a:lnTo>
                <a:lnTo>
                  <a:pt x="466776" y="4902200"/>
                </a:lnTo>
                <a:lnTo>
                  <a:pt x="476617" y="4940300"/>
                </a:lnTo>
                <a:lnTo>
                  <a:pt x="488536" y="4991100"/>
                </a:lnTo>
                <a:lnTo>
                  <a:pt x="502719" y="5029200"/>
                </a:lnTo>
                <a:lnTo>
                  <a:pt x="519348" y="5080000"/>
                </a:lnTo>
                <a:lnTo>
                  <a:pt x="538609" y="5143500"/>
                </a:lnTo>
                <a:lnTo>
                  <a:pt x="560685" y="5194300"/>
                </a:lnTo>
                <a:lnTo>
                  <a:pt x="585760" y="5245100"/>
                </a:lnTo>
                <a:lnTo>
                  <a:pt x="614020" y="5308600"/>
                </a:lnTo>
                <a:lnTo>
                  <a:pt x="645647" y="5359400"/>
                </a:lnTo>
                <a:lnTo>
                  <a:pt x="680826" y="5422900"/>
                </a:lnTo>
                <a:lnTo>
                  <a:pt x="719742" y="5486400"/>
                </a:lnTo>
                <a:lnTo>
                  <a:pt x="762579" y="5549900"/>
                </a:lnTo>
                <a:lnTo>
                  <a:pt x="809520" y="5613400"/>
                </a:lnTo>
                <a:lnTo>
                  <a:pt x="860750" y="5676900"/>
                </a:lnTo>
                <a:lnTo>
                  <a:pt x="916453" y="5740400"/>
                </a:lnTo>
                <a:lnTo>
                  <a:pt x="1648853" y="5740400"/>
                </a:lnTo>
                <a:lnTo>
                  <a:pt x="1634361" y="5765800"/>
                </a:lnTo>
                <a:lnTo>
                  <a:pt x="1595687" y="5829300"/>
                </a:lnTo>
                <a:lnTo>
                  <a:pt x="1554486" y="5892800"/>
                </a:lnTo>
                <a:lnTo>
                  <a:pt x="1510681" y="5956300"/>
                </a:lnTo>
                <a:lnTo>
                  <a:pt x="1464189" y="6019800"/>
                </a:lnTo>
                <a:lnTo>
                  <a:pt x="1414933" y="6083300"/>
                </a:lnTo>
                <a:lnTo>
                  <a:pt x="1362831" y="6146800"/>
                </a:lnTo>
                <a:lnTo>
                  <a:pt x="1398885" y="6172200"/>
                </a:lnTo>
                <a:lnTo>
                  <a:pt x="1435858" y="6197600"/>
                </a:lnTo>
                <a:lnTo>
                  <a:pt x="1473761" y="6223000"/>
                </a:lnTo>
                <a:lnTo>
                  <a:pt x="1512607" y="6248400"/>
                </a:lnTo>
                <a:lnTo>
                  <a:pt x="1552407" y="6273800"/>
                </a:lnTo>
                <a:lnTo>
                  <a:pt x="1593175" y="6299200"/>
                </a:lnTo>
                <a:lnTo>
                  <a:pt x="1634921" y="6324600"/>
                </a:lnTo>
                <a:lnTo>
                  <a:pt x="1677659" y="6350000"/>
                </a:lnTo>
                <a:lnTo>
                  <a:pt x="1721400" y="6375400"/>
                </a:lnTo>
                <a:lnTo>
                  <a:pt x="1766156" y="6400800"/>
                </a:lnTo>
                <a:lnTo>
                  <a:pt x="1811940" y="6426200"/>
                </a:lnTo>
                <a:lnTo>
                  <a:pt x="1858763" y="6451600"/>
                </a:lnTo>
                <a:close/>
              </a:path>
              <a:path w="4291330" h="8978900">
                <a:moveTo>
                  <a:pt x="2016108" y="4546600"/>
                </a:moveTo>
                <a:lnTo>
                  <a:pt x="1415687" y="4546600"/>
                </a:lnTo>
                <a:lnTo>
                  <a:pt x="1413465" y="4495800"/>
                </a:lnTo>
                <a:lnTo>
                  <a:pt x="1406937" y="4457700"/>
                </a:lnTo>
                <a:lnTo>
                  <a:pt x="1396307" y="4406900"/>
                </a:lnTo>
                <a:lnTo>
                  <a:pt x="1381779" y="4368800"/>
                </a:lnTo>
                <a:lnTo>
                  <a:pt x="1363559" y="4330700"/>
                </a:lnTo>
                <a:lnTo>
                  <a:pt x="1341850" y="4292600"/>
                </a:lnTo>
                <a:lnTo>
                  <a:pt x="1316856" y="4254500"/>
                </a:lnTo>
                <a:lnTo>
                  <a:pt x="1288784" y="4216400"/>
                </a:lnTo>
                <a:lnTo>
                  <a:pt x="1257836" y="4191000"/>
                </a:lnTo>
                <a:lnTo>
                  <a:pt x="1224219" y="4165600"/>
                </a:lnTo>
                <a:lnTo>
                  <a:pt x="1188135" y="4140200"/>
                </a:lnTo>
                <a:lnTo>
                  <a:pt x="1149790" y="4114800"/>
                </a:lnTo>
                <a:lnTo>
                  <a:pt x="1109388" y="4102100"/>
                </a:lnTo>
                <a:lnTo>
                  <a:pt x="1067134" y="4076700"/>
                </a:lnTo>
                <a:lnTo>
                  <a:pt x="1023232" y="4076700"/>
                </a:lnTo>
                <a:lnTo>
                  <a:pt x="977887" y="4064000"/>
                </a:lnTo>
                <a:lnTo>
                  <a:pt x="1903374" y="4064000"/>
                </a:lnTo>
                <a:lnTo>
                  <a:pt x="1916675" y="4089400"/>
                </a:lnTo>
                <a:lnTo>
                  <a:pt x="1934941" y="4140200"/>
                </a:lnTo>
                <a:lnTo>
                  <a:pt x="1951475" y="4178300"/>
                </a:lnTo>
                <a:lnTo>
                  <a:pt x="1966234" y="4216400"/>
                </a:lnTo>
                <a:lnTo>
                  <a:pt x="1979173" y="4267200"/>
                </a:lnTo>
                <a:lnTo>
                  <a:pt x="1990248" y="4305300"/>
                </a:lnTo>
                <a:lnTo>
                  <a:pt x="1999415" y="4356100"/>
                </a:lnTo>
                <a:lnTo>
                  <a:pt x="2006628" y="4406900"/>
                </a:lnTo>
                <a:lnTo>
                  <a:pt x="2011844" y="4445000"/>
                </a:lnTo>
                <a:lnTo>
                  <a:pt x="2015019" y="4495800"/>
                </a:lnTo>
                <a:lnTo>
                  <a:pt x="2016108" y="4546600"/>
                </a:lnTo>
                <a:close/>
              </a:path>
              <a:path w="4291330" h="8978900">
                <a:moveTo>
                  <a:pt x="1648853" y="5740400"/>
                </a:moveTo>
                <a:lnTo>
                  <a:pt x="916453" y="5740400"/>
                </a:lnTo>
                <a:lnTo>
                  <a:pt x="948400" y="5702300"/>
                </a:lnTo>
                <a:lnTo>
                  <a:pt x="979398" y="5664200"/>
                </a:lnTo>
                <a:lnTo>
                  <a:pt x="1009444" y="5613400"/>
                </a:lnTo>
                <a:lnTo>
                  <a:pt x="1038537" y="5575300"/>
                </a:lnTo>
                <a:lnTo>
                  <a:pt x="1066676" y="5537200"/>
                </a:lnTo>
                <a:lnTo>
                  <a:pt x="1093859" y="5499100"/>
                </a:lnTo>
                <a:lnTo>
                  <a:pt x="1120084" y="5448300"/>
                </a:lnTo>
                <a:lnTo>
                  <a:pt x="1145349" y="5410200"/>
                </a:lnTo>
                <a:lnTo>
                  <a:pt x="1169654" y="5359400"/>
                </a:lnTo>
                <a:lnTo>
                  <a:pt x="1192996" y="5321300"/>
                </a:lnTo>
                <a:lnTo>
                  <a:pt x="1215375" y="5270500"/>
                </a:lnTo>
                <a:lnTo>
                  <a:pt x="1236787" y="5232400"/>
                </a:lnTo>
                <a:lnTo>
                  <a:pt x="1270836" y="5156200"/>
                </a:lnTo>
                <a:lnTo>
                  <a:pt x="1300266" y="5080000"/>
                </a:lnTo>
                <a:lnTo>
                  <a:pt x="1325413" y="5003800"/>
                </a:lnTo>
                <a:lnTo>
                  <a:pt x="1346616" y="4940300"/>
                </a:lnTo>
                <a:lnTo>
                  <a:pt x="1364209" y="4876800"/>
                </a:lnTo>
                <a:lnTo>
                  <a:pt x="1378530" y="4813300"/>
                </a:lnTo>
                <a:lnTo>
                  <a:pt x="1389914" y="4762500"/>
                </a:lnTo>
                <a:lnTo>
                  <a:pt x="1398699" y="4711700"/>
                </a:lnTo>
                <a:lnTo>
                  <a:pt x="1405222" y="4660900"/>
                </a:lnTo>
                <a:lnTo>
                  <a:pt x="1409817" y="4622800"/>
                </a:lnTo>
                <a:lnTo>
                  <a:pt x="1414576" y="4572000"/>
                </a:lnTo>
                <a:lnTo>
                  <a:pt x="1415667" y="4546600"/>
                </a:lnTo>
                <a:lnTo>
                  <a:pt x="2016082" y="4546600"/>
                </a:lnTo>
                <a:lnTo>
                  <a:pt x="2015926" y="4559300"/>
                </a:lnTo>
                <a:lnTo>
                  <a:pt x="2015560" y="4572000"/>
                </a:lnTo>
                <a:lnTo>
                  <a:pt x="2014903" y="4597400"/>
                </a:lnTo>
                <a:lnTo>
                  <a:pt x="2013875" y="4610100"/>
                </a:lnTo>
                <a:lnTo>
                  <a:pt x="2012398" y="4635500"/>
                </a:lnTo>
                <a:lnTo>
                  <a:pt x="2010391" y="4660900"/>
                </a:lnTo>
                <a:lnTo>
                  <a:pt x="2007774" y="4686300"/>
                </a:lnTo>
                <a:lnTo>
                  <a:pt x="2004468" y="4711700"/>
                </a:lnTo>
                <a:lnTo>
                  <a:pt x="2000392" y="4749800"/>
                </a:lnTo>
                <a:lnTo>
                  <a:pt x="1995467" y="4775200"/>
                </a:lnTo>
                <a:lnTo>
                  <a:pt x="1989613" y="4813300"/>
                </a:lnTo>
                <a:lnTo>
                  <a:pt x="1982750" y="4851400"/>
                </a:lnTo>
                <a:lnTo>
                  <a:pt x="1974798" y="4902200"/>
                </a:lnTo>
                <a:lnTo>
                  <a:pt x="1965678" y="4940300"/>
                </a:lnTo>
                <a:lnTo>
                  <a:pt x="1955310" y="4991100"/>
                </a:lnTo>
                <a:lnTo>
                  <a:pt x="1943613" y="5029200"/>
                </a:lnTo>
                <a:lnTo>
                  <a:pt x="1930508" y="5080000"/>
                </a:lnTo>
                <a:lnTo>
                  <a:pt x="1915915" y="5130800"/>
                </a:lnTo>
                <a:lnTo>
                  <a:pt x="1899755" y="5181600"/>
                </a:lnTo>
                <a:lnTo>
                  <a:pt x="1881947" y="5232400"/>
                </a:lnTo>
                <a:lnTo>
                  <a:pt x="1862411" y="5295900"/>
                </a:lnTo>
                <a:lnTo>
                  <a:pt x="1841069" y="5346700"/>
                </a:lnTo>
                <a:lnTo>
                  <a:pt x="1817839" y="5410200"/>
                </a:lnTo>
                <a:lnTo>
                  <a:pt x="1792642" y="5461000"/>
                </a:lnTo>
                <a:lnTo>
                  <a:pt x="1765399" y="5524500"/>
                </a:lnTo>
                <a:lnTo>
                  <a:pt x="1736029" y="5575300"/>
                </a:lnTo>
                <a:lnTo>
                  <a:pt x="1704453" y="5638800"/>
                </a:lnTo>
                <a:lnTo>
                  <a:pt x="1670590" y="5702300"/>
                </a:lnTo>
                <a:lnTo>
                  <a:pt x="1648853" y="5740400"/>
                </a:lnTo>
                <a:close/>
              </a:path>
              <a:path w="4291330" h="8978900">
                <a:moveTo>
                  <a:pt x="548179" y="8978900"/>
                </a:moveTo>
                <a:lnTo>
                  <a:pt x="0" y="8978900"/>
                </a:lnTo>
                <a:lnTo>
                  <a:pt x="0" y="8166100"/>
                </a:lnTo>
                <a:lnTo>
                  <a:pt x="2121378" y="8166100"/>
                </a:lnTo>
                <a:lnTo>
                  <a:pt x="2141548" y="8115300"/>
                </a:lnTo>
                <a:lnTo>
                  <a:pt x="2157417" y="8064500"/>
                </a:lnTo>
                <a:lnTo>
                  <a:pt x="2168881" y="8013700"/>
                </a:lnTo>
                <a:lnTo>
                  <a:pt x="2175835" y="7962900"/>
                </a:lnTo>
                <a:lnTo>
                  <a:pt x="2178176" y="7899400"/>
                </a:lnTo>
                <a:lnTo>
                  <a:pt x="2178176" y="7886700"/>
                </a:lnTo>
                <a:lnTo>
                  <a:pt x="908162" y="7886700"/>
                </a:lnTo>
                <a:lnTo>
                  <a:pt x="861967" y="7874000"/>
                </a:lnTo>
                <a:lnTo>
                  <a:pt x="818894" y="7848600"/>
                </a:lnTo>
                <a:lnTo>
                  <a:pt x="779559" y="7823200"/>
                </a:lnTo>
                <a:lnTo>
                  <a:pt x="744580" y="7797800"/>
                </a:lnTo>
                <a:lnTo>
                  <a:pt x="714576" y="7759700"/>
                </a:lnTo>
                <a:lnTo>
                  <a:pt x="690164" y="7721600"/>
                </a:lnTo>
                <a:lnTo>
                  <a:pt x="671962" y="7683500"/>
                </a:lnTo>
                <a:lnTo>
                  <a:pt x="660588" y="7632700"/>
                </a:lnTo>
                <a:lnTo>
                  <a:pt x="656659" y="7581900"/>
                </a:lnTo>
                <a:lnTo>
                  <a:pt x="660588" y="7531100"/>
                </a:lnTo>
                <a:lnTo>
                  <a:pt x="671962" y="7493000"/>
                </a:lnTo>
                <a:lnTo>
                  <a:pt x="690164" y="7442200"/>
                </a:lnTo>
                <a:lnTo>
                  <a:pt x="714576" y="7404100"/>
                </a:lnTo>
                <a:lnTo>
                  <a:pt x="744580" y="7366000"/>
                </a:lnTo>
                <a:lnTo>
                  <a:pt x="779559" y="7340600"/>
                </a:lnTo>
                <a:lnTo>
                  <a:pt x="818894" y="7315200"/>
                </a:lnTo>
                <a:lnTo>
                  <a:pt x="861967" y="7302500"/>
                </a:lnTo>
                <a:lnTo>
                  <a:pt x="908162" y="7289800"/>
                </a:lnTo>
                <a:lnTo>
                  <a:pt x="2189203" y="7289800"/>
                </a:lnTo>
                <a:lnTo>
                  <a:pt x="2192511" y="7226300"/>
                </a:lnTo>
                <a:lnTo>
                  <a:pt x="2196045" y="7175500"/>
                </a:lnTo>
                <a:lnTo>
                  <a:pt x="2199726" y="7112000"/>
                </a:lnTo>
                <a:lnTo>
                  <a:pt x="2203473" y="7061200"/>
                </a:lnTo>
                <a:lnTo>
                  <a:pt x="0" y="7061200"/>
                </a:lnTo>
                <a:lnTo>
                  <a:pt x="0" y="6451600"/>
                </a:lnTo>
                <a:lnTo>
                  <a:pt x="1861725" y="6451600"/>
                </a:lnTo>
                <a:lnTo>
                  <a:pt x="1864326" y="6464300"/>
                </a:lnTo>
                <a:lnTo>
                  <a:pt x="2908329" y="6464300"/>
                </a:lnTo>
                <a:lnTo>
                  <a:pt x="2885992" y="6540500"/>
                </a:lnTo>
                <a:lnTo>
                  <a:pt x="2872176" y="6591300"/>
                </a:lnTo>
                <a:lnTo>
                  <a:pt x="2859199" y="6642100"/>
                </a:lnTo>
                <a:lnTo>
                  <a:pt x="2847085" y="6692900"/>
                </a:lnTo>
                <a:lnTo>
                  <a:pt x="2835860" y="6743700"/>
                </a:lnTo>
                <a:lnTo>
                  <a:pt x="2825549" y="6807200"/>
                </a:lnTo>
                <a:lnTo>
                  <a:pt x="2823594" y="6832600"/>
                </a:lnTo>
                <a:lnTo>
                  <a:pt x="2820928" y="6858000"/>
                </a:lnTo>
                <a:lnTo>
                  <a:pt x="2817676" y="6896100"/>
                </a:lnTo>
                <a:lnTo>
                  <a:pt x="2813964" y="6946900"/>
                </a:lnTo>
                <a:lnTo>
                  <a:pt x="2809916" y="6997700"/>
                </a:lnTo>
                <a:lnTo>
                  <a:pt x="2805659" y="7061200"/>
                </a:lnTo>
                <a:lnTo>
                  <a:pt x="2801317" y="7124700"/>
                </a:lnTo>
                <a:lnTo>
                  <a:pt x="2797016" y="7188200"/>
                </a:lnTo>
                <a:lnTo>
                  <a:pt x="2792882" y="7251700"/>
                </a:lnTo>
                <a:lnTo>
                  <a:pt x="2789040" y="7315200"/>
                </a:lnTo>
                <a:lnTo>
                  <a:pt x="2785615" y="7366000"/>
                </a:lnTo>
                <a:lnTo>
                  <a:pt x="2782733" y="7429500"/>
                </a:lnTo>
                <a:lnTo>
                  <a:pt x="2780519" y="7493000"/>
                </a:lnTo>
                <a:lnTo>
                  <a:pt x="2779099" y="7543800"/>
                </a:lnTo>
                <a:lnTo>
                  <a:pt x="2778597" y="7581900"/>
                </a:lnTo>
                <a:lnTo>
                  <a:pt x="2778597" y="7899400"/>
                </a:lnTo>
                <a:lnTo>
                  <a:pt x="2777599" y="7950200"/>
                </a:lnTo>
                <a:lnTo>
                  <a:pt x="2774615" y="8001000"/>
                </a:lnTo>
                <a:lnTo>
                  <a:pt x="2769664" y="8051800"/>
                </a:lnTo>
                <a:lnTo>
                  <a:pt x="2762765" y="8102600"/>
                </a:lnTo>
                <a:lnTo>
                  <a:pt x="2753936" y="8153400"/>
                </a:lnTo>
                <a:lnTo>
                  <a:pt x="2743196" y="8204200"/>
                </a:lnTo>
                <a:lnTo>
                  <a:pt x="2730562" y="8255000"/>
                </a:lnTo>
                <a:lnTo>
                  <a:pt x="2716053" y="8293100"/>
                </a:lnTo>
                <a:lnTo>
                  <a:pt x="2699688" y="8343900"/>
                </a:lnTo>
                <a:lnTo>
                  <a:pt x="2681485" y="8394700"/>
                </a:lnTo>
                <a:lnTo>
                  <a:pt x="2661462" y="8432800"/>
                </a:lnTo>
                <a:lnTo>
                  <a:pt x="2639638" y="8483600"/>
                </a:lnTo>
                <a:lnTo>
                  <a:pt x="2616031" y="8521700"/>
                </a:lnTo>
                <a:lnTo>
                  <a:pt x="2590660" y="8559800"/>
                </a:lnTo>
                <a:lnTo>
                  <a:pt x="2563542" y="8610600"/>
                </a:lnTo>
                <a:lnTo>
                  <a:pt x="2534697" y="8648700"/>
                </a:lnTo>
                <a:lnTo>
                  <a:pt x="2504142" y="8686800"/>
                </a:lnTo>
                <a:lnTo>
                  <a:pt x="2471897" y="8724900"/>
                </a:lnTo>
                <a:lnTo>
                  <a:pt x="2437978" y="8763000"/>
                </a:lnTo>
                <a:lnTo>
                  <a:pt x="2426121" y="8775700"/>
                </a:lnTo>
                <a:lnTo>
                  <a:pt x="331882" y="8775700"/>
                </a:lnTo>
                <a:lnTo>
                  <a:pt x="493970" y="8928100"/>
                </a:lnTo>
                <a:lnTo>
                  <a:pt x="529739" y="8966200"/>
                </a:lnTo>
                <a:lnTo>
                  <a:pt x="548179" y="8978900"/>
                </a:lnTo>
                <a:close/>
              </a:path>
              <a:path w="4291330" h="8978900">
                <a:moveTo>
                  <a:pt x="2220899" y="8978900"/>
                </a:moveTo>
                <a:lnTo>
                  <a:pt x="1365491" y="8978900"/>
                </a:lnTo>
                <a:lnTo>
                  <a:pt x="1383928" y="8966200"/>
                </a:lnTo>
                <a:lnTo>
                  <a:pt x="1419689" y="8928100"/>
                </a:lnTo>
                <a:lnTo>
                  <a:pt x="1581798" y="8775700"/>
                </a:lnTo>
                <a:lnTo>
                  <a:pt x="2426121" y="8775700"/>
                </a:lnTo>
                <a:lnTo>
                  <a:pt x="2402406" y="8801100"/>
                </a:lnTo>
                <a:lnTo>
                  <a:pt x="2220899" y="8978900"/>
                </a:lnTo>
                <a:close/>
              </a:path>
            </a:pathLst>
          </a:custGeom>
          <a:solidFill>
            <a:srgbClr val="2D2E2B"/>
          </a:solidFill>
        </p:spPr>
        <p:txBody>
          <a:bodyPr wrap="square" lIns="0" tIns="0" rIns="0" bIns="0" rtlCol="0"/>
          <a:lstStyle/>
          <a:p>
            <a:endParaRPr/>
          </a:p>
        </p:txBody>
      </p:sp>
      <p:sp>
        <p:nvSpPr>
          <p:cNvPr id="5" name="object 5"/>
          <p:cNvSpPr txBox="1"/>
          <p:nvPr/>
        </p:nvSpPr>
        <p:spPr>
          <a:xfrm>
            <a:off x="5914158" y="1455785"/>
            <a:ext cx="10245725" cy="443711"/>
          </a:xfrm>
          <a:prstGeom prst="rect">
            <a:avLst/>
          </a:prstGeom>
        </p:spPr>
        <p:txBody>
          <a:bodyPr vert="horz" wrap="square" lIns="0" tIns="12700" rIns="0" bIns="0" rtlCol="0">
            <a:spAutoFit/>
          </a:bodyPr>
          <a:lstStyle/>
          <a:p>
            <a:pPr marL="12700">
              <a:lnSpc>
                <a:spcPct val="100000"/>
              </a:lnSpc>
              <a:spcBef>
                <a:spcPts val="100"/>
              </a:spcBef>
            </a:pPr>
            <a:r>
              <a:rPr lang="en-US" sz="2800" spc="-65">
                <a:solidFill>
                  <a:srgbClr val="2D2E2B"/>
                </a:solidFill>
                <a:latin typeface="Corbel" panose="020B0503020204020204" pitchFamily="34" charset="0"/>
                <a:cs typeface="Arial"/>
              </a:rPr>
              <a:t>Tr</a:t>
            </a:r>
            <a:r>
              <a:rPr lang="vi-VN" sz="2800" spc="-65">
                <a:solidFill>
                  <a:srgbClr val="2D2E2B"/>
                </a:solidFill>
                <a:latin typeface="Corbel" panose="020B0503020204020204" pitchFamily="34" charset="0"/>
                <a:cs typeface="Arial"/>
              </a:rPr>
              <a:t>ư</a:t>
            </a:r>
            <a:r>
              <a:rPr lang="en-US" sz="2800" spc="-65">
                <a:solidFill>
                  <a:srgbClr val="2D2E2B"/>
                </a:solidFill>
                <a:latin typeface="Corbel" panose="020B0503020204020204" pitchFamily="34" charset="0"/>
                <a:cs typeface="Arial"/>
              </a:rPr>
              <a:t>ờng Đại học Công nghệ thông tin – ĐHQG TP.HCM</a:t>
            </a:r>
            <a:endParaRPr sz="2800">
              <a:latin typeface="Corbel" panose="020B0503020204020204" pitchFamily="34" charset="0"/>
              <a:cs typeface="Arial"/>
            </a:endParaRPr>
          </a:p>
        </p:txBody>
      </p:sp>
      <p:sp>
        <p:nvSpPr>
          <p:cNvPr id="6" name="object 6"/>
          <p:cNvSpPr txBox="1">
            <a:spLocks noGrp="1"/>
          </p:cNvSpPr>
          <p:nvPr>
            <p:ph type="title"/>
          </p:nvPr>
        </p:nvSpPr>
        <p:spPr>
          <a:xfrm>
            <a:off x="5914158" y="2078886"/>
            <a:ext cx="11207750" cy="4167808"/>
          </a:xfrm>
          <a:prstGeom prst="rect">
            <a:avLst/>
          </a:prstGeom>
        </p:spPr>
        <p:txBody>
          <a:bodyPr vert="horz" wrap="square" lIns="0" tIns="12700" rIns="0" bIns="0" rtlCol="0">
            <a:spAutoFit/>
          </a:bodyPr>
          <a:lstStyle/>
          <a:p>
            <a:pPr marL="12700">
              <a:lnSpc>
                <a:spcPts val="10825"/>
              </a:lnSpc>
              <a:spcBef>
                <a:spcPts val="100"/>
              </a:spcBef>
              <a:tabLst>
                <a:tab pos="2924175" algn="l"/>
              </a:tabLst>
            </a:pPr>
            <a:r>
              <a:rPr lang="en-US" sz="9600" b="1">
                <a:solidFill>
                  <a:schemeClr val="tx1"/>
                </a:solidFill>
                <a:latin typeface="VNF-Futura Regular"/>
                <a:cs typeface="Arial"/>
              </a:rPr>
              <a:t>Thói quen rèn luyện sức khoẻ của </a:t>
            </a:r>
            <a:br>
              <a:rPr lang="en-US" sz="9600" b="1">
                <a:solidFill>
                  <a:schemeClr val="tx1"/>
                </a:solidFill>
                <a:latin typeface="VNF-Futura Regular"/>
                <a:cs typeface="Arial"/>
              </a:rPr>
            </a:br>
            <a:r>
              <a:rPr lang="en-US" sz="9600" b="1">
                <a:solidFill>
                  <a:schemeClr val="tx1"/>
                </a:solidFill>
                <a:latin typeface="VNF-Futura Regular"/>
                <a:cs typeface="Arial"/>
              </a:rPr>
              <a:t>sinh viên</a:t>
            </a:r>
            <a:endParaRPr sz="9600" b="1">
              <a:solidFill>
                <a:schemeClr val="tx1"/>
              </a:solidFill>
              <a:latin typeface="VNF-Futura Regular"/>
              <a:cs typeface="Arial"/>
            </a:endParaRPr>
          </a:p>
        </p:txBody>
      </p:sp>
      <p:sp>
        <p:nvSpPr>
          <p:cNvPr id="7" name="object 7"/>
          <p:cNvSpPr txBox="1"/>
          <p:nvPr/>
        </p:nvSpPr>
        <p:spPr>
          <a:xfrm>
            <a:off x="5928411" y="6626873"/>
            <a:ext cx="11334750" cy="724557"/>
          </a:xfrm>
          <a:prstGeom prst="rect">
            <a:avLst/>
          </a:prstGeom>
          <a:solidFill>
            <a:srgbClr val="2D2E2B"/>
          </a:solidFill>
        </p:spPr>
        <p:txBody>
          <a:bodyPr vert="horz" wrap="square" lIns="0" tIns="237490" rIns="0" bIns="0" rtlCol="0">
            <a:spAutoFit/>
          </a:bodyPr>
          <a:lstStyle/>
          <a:p>
            <a:pPr marL="360045">
              <a:lnSpc>
                <a:spcPct val="100000"/>
              </a:lnSpc>
              <a:spcBef>
                <a:spcPts val="1870"/>
              </a:spcBef>
            </a:pPr>
            <a:r>
              <a:rPr lang="en-US" sz="3150" spc="-175">
                <a:solidFill>
                  <a:srgbClr val="FED531"/>
                </a:solidFill>
                <a:latin typeface="Corbel" panose="020B0503020204020204" pitchFamily="34" charset="0"/>
                <a:cs typeface="Arial"/>
              </a:rPr>
              <a:t>Giảng viên</a:t>
            </a:r>
            <a:r>
              <a:rPr sz="3150" spc="-85">
                <a:solidFill>
                  <a:srgbClr val="FED531"/>
                </a:solidFill>
                <a:latin typeface="Corbel" panose="020B0503020204020204" pitchFamily="34" charset="0"/>
                <a:cs typeface="Arial"/>
              </a:rPr>
              <a:t>: </a:t>
            </a:r>
            <a:r>
              <a:rPr lang="en-US" sz="3150" spc="-145">
                <a:solidFill>
                  <a:srgbClr val="FED531"/>
                </a:solidFill>
                <a:latin typeface="Corbel" panose="020B0503020204020204" pitchFamily="34" charset="0"/>
                <a:cs typeface="Arial"/>
              </a:rPr>
              <a:t>Thái Huy Tân</a:t>
            </a:r>
            <a:endParaRPr sz="3150">
              <a:latin typeface="Corbel" panose="020B0503020204020204" pitchFamily="34" charset="0"/>
              <a:cs typeface="Arial"/>
            </a:endParaRPr>
          </a:p>
        </p:txBody>
      </p:sp>
      <p:sp>
        <p:nvSpPr>
          <p:cNvPr id="9" name="object 9"/>
          <p:cNvSpPr/>
          <p:nvPr/>
        </p:nvSpPr>
        <p:spPr>
          <a:xfrm>
            <a:off x="4515346" y="7585578"/>
            <a:ext cx="1676399" cy="1676399"/>
          </a:xfrm>
          <a:prstGeom prst="rect">
            <a:avLst/>
          </a:prstGeom>
          <a:blipFill>
            <a:blip r:embed="rId2"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AB871E4C-8FCF-41DE-BBE5-60863A4235BD}"/>
              </a:ext>
            </a:extLst>
          </p:cNvPr>
          <p:cNvSpPr/>
          <p:nvPr/>
        </p:nvSpPr>
        <p:spPr>
          <a:xfrm>
            <a:off x="17035225" y="9333852"/>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D4358AD8-3C5C-4680-A6D8-601FF4DF3F87}"/>
              </a:ext>
            </a:extLst>
          </p:cNvPr>
          <p:cNvSpPr/>
          <p:nvPr/>
        </p:nvSpPr>
        <p:spPr>
          <a:xfrm>
            <a:off x="14483484" y="-636956"/>
            <a:ext cx="1676399" cy="1676399"/>
          </a:xfrm>
          <a:prstGeom prst="rect">
            <a:avLst/>
          </a:prstGeom>
          <a:blipFill>
            <a:blip r:embed="rId2" cstate="print"/>
            <a:stretch>
              <a:fillRect/>
            </a:stretch>
          </a:blipFill>
        </p:spPr>
        <p:txBody>
          <a:bodyPr wrap="square" lIns="0" tIns="0" rIns="0" bIns="0" rtlCol="0"/>
          <a:lstStyle/>
          <a:p>
            <a:endParaRPr/>
          </a:p>
        </p:txBody>
      </p:sp>
      <p:pic>
        <p:nvPicPr>
          <p:cNvPr id="10" name="Picture 9" descr="A close up of a sign&#10;&#10;Description automatically generated">
            <a:extLst>
              <a:ext uri="{FF2B5EF4-FFF2-40B4-BE49-F238E27FC236}">
                <a16:creationId xmlns:a16="http://schemas.microsoft.com/office/drawing/2014/main" id="{405F3A70-B675-42DA-B96B-64D870C84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6530" y="8593184"/>
            <a:ext cx="1755652" cy="1578867"/>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8" presetClass="emph" presetSubtype="0" repeatCount="indefinite" fill="remove" grpId="0" nodeType="withEffect">
                                  <p:stCondLst>
                                    <p:cond delay="0"/>
                                  </p:stCondLst>
                                  <p:childTnLst>
                                    <p:animRot by="21600000">
                                      <p:cBhvr>
                                        <p:cTn id="10"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5104130"/>
          </a:xfrm>
          <a:custGeom>
            <a:avLst/>
            <a:gdLst/>
            <a:ahLst/>
            <a:cxnLst/>
            <a:rect l="l" t="t" r="r" b="b"/>
            <a:pathLst>
              <a:path w="18288000" h="5104130">
                <a:moveTo>
                  <a:pt x="0" y="5104048"/>
                </a:moveTo>
                <a:lnTo>
                  <a:pt x="18287999" y="5104048"/>
                </a:lnTo>
                <a:lnTo>
                  <a:pt x="18287999" y="0"/>
                </a:lnTo>
                <a:lnTo>
                  <a:pt x="0" y="0"/>
                </a:lnTo>
                <a:lnTo>
                  <a:pt x="0" y="5104048"/>
                </a:lnTo>
                <a:close/>
              </a:path>
            </a:pathLst>
          </a:custGeom>
          <a:solidFill>
            <a:srgbClr val="2D2E2B"/>
          </a:solidFill>
        </p:spPr>
        <p:txBody>
          <a:bodyPr wrap="square" lIns="0" tIns="0" rIns="0" bIns="0" rtlCol="0"/>
          <a:lstStyle/>
          <a:p>
            <a:endParaRPr/>
          </a:p>
        </p:txBody>
      </p:sp>
      <p:sp>
        <p:nvSpPr>
          <p:cNvPr id="3" name="object 3"/>
          <p:cNvSpPr/>
          <p:nvPr/>
        </p:nvSpPr>
        <p:spPr>
          <a:xfrm>
            <a:off x="0" y="5180254"/>
            <a:ext cx="18288000" cy="4363720"/>
          </a:xfrm>
          <a:custGeom>
            <a:avLst/>
            <a:gdLst/>
            <a:ahLst/>
            <a:cxnLst/>
            <a:rect l="l" t="t" r="r" b="b"/>
            <a:pathLst>
              <a:path w="18288000" h="4363720">
                <a:moveTo>
                  <a:pt x="0" y="4363170"/>
                </a:moveTo>
                <a:lnTo>
                  <a:pt x="18287999" y="4363170"/>
                </a:lnTo>
                <a:lnTo>
                  <a:pt x="18287999" y="0"/>
                </a:lnTo>
                <a:lnTo>
                  <a:pt x="0" y="0"/>
                </a:lnTo>
                <a:lnTo>
                  <a:pt x="0" y="4363170"/>
                </a:lnTo>
                <a:close/>
              </a:path>
            </a:pathLst>
          </a:custGeom>
          <a:solidFill>
            <a:srgbClr val="2D2E2B"/>
          </a:solidFill>
        </p:spPr>
        <p:txBody>
          <a:bodyPr wrap="square" lIns="0" tIns="0" rIns="0" bIns="0" rtlCol="0"/>
          <a:lstStyle/>
          <a:p>
            <a:endParaRPr/>
          </a:p>
        </p:txBody>
      </p:sp>
      <p:sp>
        <p:nvSpPr>
          <p:cNvPr id="4" name="object 4"/>
          <p:cNvSpPr/>
          <p:nvPr/>
        </p:nvSpPr>
        <p:spPr>
          <a:xfrm>
            <a:off x="0" y="5"/>
            <a:ext cx="18287999" cy="514765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919167" y="851982"/>
            <a:ext cx="14449665" cy="2478385"/>
          </a:xfrm>
          <a:prstGeom prst="rect">
            <a:avLst/>
          </a:prstGeom>
        </p:spPr>
        <p:txBody>
          <a:bodyPr vert="horz" wrap="square" lIns="0" tIns="595136" rIns="0" bIns="0" rtlCol="0">
            <a:spAutoFit/>
          </a:bodyPr>
          <a:lstStyle/>
          <a:p>
            <a:pPr marL="26034" algn="ctr">
              <a:lnSpc>
                <a:spcPct val="100000"/>
              </a:lnSpc>
              <a:spcBef>
                <a:spcPts val="3665"/>
              </a:spcBef>
            </a:pPr>
            <a:r>
              <a:rPr spc="114">
                <a:latin typeface="VNF-Futura" panose="02000503000000020004" pitchFamily="2" charset="0"/>
              </a:rPr>
              <a:t>K</a:t>
            </a:r>
            <a:r>
              <a:rPr spc="114">
                <a:latin typeface="VNF-Futura" panose="02000503000000020004" pitchFamily="2" charset="0"/>
                <a:cs typeface="Arial"/>
              </a:rPr>
              <a:t>ế </a:t>
            </a:r>
            <a:r>
              <a:rPr lang="en-US" spc="150">
                <a:latin typeface="VNF-Futura" panose="02000503000000020004" pitchFamily="2" charset="0"/>
                <a:cs typeface="Arial"/>
              </a:rPr>
              <a:t>hoạch giao tiếp nhóm</a:t>
            </a:r>
            <a:br>
              <a:rPr lang="en-US" spc="150">
                <a:latin typeface="VNF-Futura" panose="02000503000000020004" pitchFamily="2" charset="0"/>
                <a:cs typeface="Arial"/>
              </a:rPr>
            </a:br>
            <a:r>
              <a:rPr sz="3350" spc="265">
                <a:latin typeface="Tahoma"/>
                <a:cs typeface="Tahoma"/>
              </a:rPr>
              <a:t>UNI</a:t>
            </a:r>
            <a:r>
              <a:rPr sz="3450" spc="265">
                <a:latin typeface="Trebuchet MS"/>
                <a:cs typeface="Trebuchet MS"/>
              </a:rPr>
              <a:t>4</a:t>
            </a:r>
            <a:endParaRPr sz="3450">
              <a:latin typeface="Trebuchet MS"/>
              <a:cs typeface="Trebuchet MS"/>
            </a:endParaRPr>
          </a:p>
        </p:txBody>
      </p:sp>
      <p:sp>
        <p:nvSpPr>
          <p:cNvPr id="6" name="object 6"/>
          <p:cNvSpPr txBox="1"/>
          <p:nvPr/>
        </p:nvSpPr>
        <p:spPr>
          <a:xfrm>
            <a:off x="1209922" y="6240502"/>
            <a:ext cx="2610485" cy="878317"/>
          </a:xfrm>
          <a:prstGeom prst="rect">
            <a:avLst/>
          </a:prstGeom>
        </p:spPr>
        <p:txBody>
          <a:bodyPr vert="horz" wrap="square" lIns="0" tIns="17145" rIns="0" bIns="0" rtlCol="0">
            <a:spAutoFit/>
          </a:bodyPr>
          <a:lstStyle/>
          <a:p>
            <a:pPr marL="139065" marR="132080" algn="ctr">
              <a:lnSpc>
                <a:spcPts val="3600"/>
              </a:lnSpc>
              <a:spcBef>
                <a:spcPts val="135"/>
              </a:spcBef>
              <a:tabLst>
                <a:tab pos="1619885" algn="l"/>
              </a:tabLst>
            </a:pPr>
            <a:r>
              <a:rPr lang="en-US" sz="2900" spc="-210">
                <a:solidFill>
                  <a:srgbClr val="FED531"/>
                </a:solidFill>
                <a:latin typeface="VNF-Futura" panose="02000503000000020004" pitchFamily="2" charset="0"/>
                <a:cs typeface="Arial"/>
              </a:rPr>
              <a:t>TẦN SUẤT HỌP</a:t>
            </a:r>
            <a:endParaRPr sz="2900">
              <a:latin typeface="VNF-Futura" panose="02000503000000020004" pitchFamily="2" charset="0"/>
              <a:cs typeface="Arial"/>
            </a:endParaRPr>
          </a:p>
          <a:p>
            <a:pPr marL="12065" marR="5080" algn="ctr">
              <a:lnSpc>
                <a:spcPct val="110100"/>
              </a:lnSpc>
              <a:spcBef>
                <a:spcPts val="500"/>
              </a:spcBef>
            </a:pPr>
            <a:r>
              <a:rPr lang="en-US" sz="2100" spc="-45">
                <a:solidFill>
                  <a:srgbClr val="FED531"/>
                </a:solidFill>
                <a:latin typeface="VNF-Futura" panose="02000503000000020004" pitchFamily="2" charset="0"/>
                <a:cs typeface="Arial"/>
              </a:rPr>
              <a:t>Mỗi tuần 1 lần.</a:t>
            </a:r>
            <a:endParaRPr sz="2100">
              <a:latin typeface="VNF-Futura" panose="02000503000000020004" pitchFamily="2" charset="0"/>
              <a:cs typeface="Arial"/>
            </a:endParaRPr>
          </a:p>
        </p:txBody>
      </p:sp>
      <p:sp>
        <p:nvSpPr>
          <p:cNvPr id="7" name="object 7"/>
          <p:cNvSpPr txBox="1"/>
          <p:nvPr/>
        </p:nvSpPr>
        <p:spPr>
          <a:xfrm>
            <a:off x="4527829" y="6240502"/>
            <a:ext cx="2610485" cy="2149819"/>
          </a:xfrm>
          <a:prstGeom prst="rect">
            <a:avLst/>
          </a:prstGeom>
        </p:spPr>
        <p:txBody>
          <a:bodyPr vert="horz" wrap="square" lIns="0" tIns="17145" rIns="0" bIns="0" rtlCol="0">
            <a:spAutoFit/>
          </a:bodyPr>
          <a:lstStyle/>
          <a:p>
            <a:pPr marL="287020" marR="279400" indent="-635" algn="ctr">
              <a:lnSpc>
                <a:spcPts val="3600"/>
              </a:lnSpc>
              <a:spcBef>
                <a:spcPts val="135"/>
              </a:spcBef>
            </a:pPr>
            <a:r>
              <a:rPr lang="en-US" sz="2900" spc="-114">
                <a:solidFill>
                  <a:srgbClr val="FED531"/>
                </a:solidFill>
                <a:latin typeface="VNF-Futura" panose="02000503000000020004" pitchFamily="2" charset="0"/>
                <a:cs typeface="Arial"/>
              </a:rPr>
              <a:t>THỜI GIAN BẮT ĐẦU VÀ KẾT THÚC</a:t>
            </a:r>
            <a:endParaRPr sz="2900">
              <a:latin typeface="VNF-Futura" panose="02000503000000020004" pitchFamily="2" charset="0"/>
              <a:cs typeface="Arial"/>
            </a:endParaRPr>
          </a:p>
          <a:p>
            <a:pPr marL="12065" marR="5080" algn="ctr">
              <a:lnSpc>
                <a:spcPct val="110100"/>
              </a:lnSpc>
              <a:spcBef>
                <a:spcPts val="500"/>
              </a:spcBef>
            </a:pPr>
            <a:r>
              <a:rPr lang="en-US" sz="2100" spc="-45">
                <a:solidFill>
                  <a:srgbClr val="FED531"/>
                </a:solidFill>
                <a:latin typeface="VNF-Futura" panose="02000503000000020004" pitchFamily="2" charset="0"/>
                <a:cs typeface="Arial"/>
              </a:rPr>
              <a:t>21-22h ngày thứ Bảy hàng tuần.</a:t>
            </a:r>
            <a:endParaRPr sz="2100">
              <a:latin typeface="VNF-Futura" panose="02000503000000020004" pitchFamily="2" charset="0"/>
              <a:cs typeface="Arial"/>
            </a:endParaRPr>
          </a:p>
        </p:txBody>
      </p:sp>
      <p:sp>
        <p:nvSpPr>
          <p:cNvPr id="8" name="object 8"/>
          <p:cNvSpPr txBox="1"/>
          <p:nvPr/>
        </p:nvSpPr>
        <p:spPr>
          <a:xfrm>
            <a:off x="7763313" y="6240502"/>
            <a:ext cx="2775585" cy="1226490"/>
          </a:xfrm>
          <a:prstGeom prst="rect">
            <a:avLst/>
          </a:prstGeom>
        </p:spPr>
        <p:txBody>
          <a:bodyPr vert="horz" wrap="square" lIns="0" tIns="17145" rIns="0" bIns="0" rtlCol="0">
            <a:spAutoFit/>
          </a:bodyPr>
          <a:lstStyle/>
          <a:p>
            <a:pPr marL="12700" marR="5080" algn="ctr">
              <a:lnSpc>
                <a:spcPts val="3600"/>
              </a:lnSpc>
              <a:spcBef>
                <a:spcPts val="135"/>
              </a:spcBef>
            </a:pPr>
            <a:r>
              <a:rPr lang="en-US" sz="2900" spc="-229">
                <a:solidFill>
                  <a:srgbClr val="FED531"/>
                </a:solidFill>
                <a:latin typeface="VNF-Futura" panose="02000503000000020004" pitchFamily="2" charset="0"/>
                <a:cs typeface="Arial"/>
              </a:rPr>
              <a:t>ĐỊA  ĐIỂM</a:t>
            </a:r>
            <a:endParaRPr sz="2900">
              <a:latin typeface="VNF-Futura" panose="02000503000000020004" pitchFamily="2" charset="0"/>
              <a:cs typeface="Arial"/>
            </a:endParaRPr>
          </a:p>
          <a:p>
            <a:pPr marL="94615" marR="86995" algn="ctr">
              <a:lnSpc>
                <a:spcPct val="110100"/>
              </a:lnSpc>
              <a:spcBef>
                <a:spcPts val="500"/>
              </a:spcBef>
            </a:pPr>
            <a:r>
              <a:rPr lang="en-US" sz="2100" spc="-45">
                <a:solidFill>
                  <a:srgbClr val="FED531"/>
                </a:solidFill>
                <a:latin typeface="VNF-Futura" panose="02000503000000020004" pitchFamily="2" charset="0"/>
                <a:cs typeface="Arial"/>
              </a:rPr>
              <a:t>Họp Online Microsoft Teams.</a:t>
            </a:r>
            <a:endParaRPr sz="2100">
              <a:latin typeface="VNF-Futura" panose="02000503000000020004" pitchFamily="2" charset="0"/>
              <a:cs typeface="Arial"/>
            </a:endParaRPr>
          </a:p>
        </p:txBody>
      </p:sp>
      <p:sp>
        <p:nvSpPr>
          <p:cNvPr id="9" name="object 9"/>
          <p:cNvSpPr txBox="1"/>
          <p:nvPr/>
        </p:nvSpPr>
        <p:spPr>
          <a:xfrm>
            <a:off x="11163640" y="6240502"/>
            <a:ext cx="2610485" cy="2399118"/>
          </a:xfrm>
          <a:prstGeom prst="rect">
            <a:avLst/>
          </a:prstGeom>
        </p:spPr>
        <p:txBody>
          <a:bodyPr vert="horz" wrap="square" lIns="0" tIns="17145" rIns="0" bIns="0" rtlCol="0">
            <a:spAutoFit/>
          </a:bodyPr>
          <a:lstStyle/>
          <a:p>
            <a:pPr marL="323215" marR="315595" algn="ctr">
              <a:lnSpc>
                <a:spcPts val="3600"/>
              </a:lnSpc>
              <a:spcBef>
                <a:spcPts val="135"/>
              </a:spcBef>
            </a:pPr>
            <a:r>
              <a:rPr lang="en-US" sz="2900" spc="-135">
                <a:solidFill>
                  <a:srgbClr val="FED531"/>
                </a:solidFill>
                <a:latin typeface="VNF-Futura" panose="02000503000000020004" pitchFamily="2" charset="0"/>
                <a:cs typeface="Arial"/>
              </a:rPr>
              <a:t>THÔNG BÁO</a:t>
            </a:r>
            <a:endParaRPr sz="2900">
              <a:latin typeface="VNF-Futura" panose="02000503000000020004" pitchFamily="2" charset="0"/>
              <a:cs typeface="Arial"/>
            </a:endParaRPr>
          </a:p>
          <a:p>
            <a:pPr marL="12700" marR="5080" algn="ctr">
              <a:lnSpc>
                <a:spcPct val="110100"/>
              </a:lnSpc>
              <a:spcBef>
                <a:spcPts val="500"/>
              </a:spcBef>
            </a:pPr>
            <a:r>
              <a:rPr lang="en-US" sz="2100" spc="-45">
                <a:solidFill>
                  <a:srgbClr val="FED531"/>
                </a:solidFill>
                <a:latin typeface="VNF-Futura" panose="02000503000000020004" pitchFamily="2" charset="0"/>
                <a:cs typeface="Arial"/>
              </a:rPr>
              <a:t>Qua group Facebook hoặc nhóm nhắn tin SMS trực tiếp cho từng thành viên</a:t>
            </a:r>
            <a:r>
              <a:rPr sz="2100" spc="-80">
                <a:solidFill>
                  <a:srgbClr val="FED531"/>
                </a:solidFill>
                <a:latin typeface="VNF-Futura" panose="02000503000000020004" pitchFamily="2" charset="0"/>
                <a:cs typeface="Arial"/>
              </a:rPr>
              <a:t>.</a:t>
            </a:r>
            <a:endParaRPr sz="2100">
              <a:latin typeface="VNF-Futura" panose="02000503000000020004" pitchFamily="2" charset="0"/>
              <a:cs typeface="Arial"/>
            </a:endParaRPr>
          </a:p>
        </p:txBody>
      </p:sp>
      <p:sp>
        <p:nvSpPr>
          <p:cNvPr id="10" name="object 10"/>
          <p:cNvSpPr txBox="1"/>
          <p:nvPr/>
        </p:nvSpPr>
        <p:spPr>
          <a:xfrm>
            <a:off x="14481547" y="6240502"/>
            <a:ext cx="2610485" cy="1937453"/>
          </a:xfrm>
          <a:prstGeom prst="rect">
            <a:avLst/>
          </a:prstGeom>
        </p:spPr>
        <p:txBody>
          <a:bodyPr vert="horz" wrap="square" lIns="0" tIns="17145" rIns="0" bIns="0" rtlCol="0">
            <a:spAutoFit/>
          </a:bodyPr>
          <a:lstStyle/>
          <a:p>
            <a:pPr marL="161290" marR="153670" indent="-635" algn="ctr">
              <a:lnSpc>
                <a:spcPts val="3600"/>
              </a:lnSpc>
              <a:spcBef>
                <a:spcPts val="135"/>
              </a:spcBef>
            </a:pPr>
            <a:r>
              <a:rPr lang="en-US" sz="2900" spc="-195">
                <a:solidFill>
                  <a:srgbClr val="FED531"/>
                </a:solidFill>
                <a:latin typeface="VNF-Futura" panose="02000503000000020004" pitchFamily="2" charset="0"/>
                <a:cs typeface="Arial"/>
              </a:rPr>
              <a:t>HỒI ĐÁP</a:t>
            </a:r>
            <a:endParaRPr sz="2900">
              <a:latin typeface="VNF-Futura" panose="02000503000000020004" pitchFamily="2" charset="0"/>
              <a:cs typeface="Arial"/>
            </a:endParaRPr>
          </a:p>
          <a:p>
            <a:pPr marL="12700" marR="5080" algn="ctr">
              <a:lnSpc>
                <a:spcPct val="110100"/>
              </a:lnSpc>
              <a:spcBef>
                <a:spcPts val="500"/>
              </a:spcBef>
            </a:pPr>
            <a:r>
              <a:rPr lang="en-US" sz="2100" spc="-45">
                <a:solidFill>
                  <a:srgbClr val="FED531"/>
                </a:solidFill>
                <a:latin typeface="VNF-Futura" panose="02000503000000020004" pitchFamily="2" charset="0"/>
                <a:cs typeface="Arial"/>
              </a:rPr>
              <a:t>Thành viên khi nhận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thông báo phải hồi đáp để đã nhận và đọc đ</a:t>
            </a:r>
            <a:r>
              <a:rPr lang="vi-VN" sz="2100" spc="-45">
                <a:solidFill>
                  <a:srgbClr val="FED531"/>
                </a:solidFill>
                <a:latin typeface="VNF-Futura" panose="02000503000000020004" pitchFamily="2" charset="0"/>
                <a:cs typeface="Arial"/>
              </a:rPr>
              <a:t>ư</a:t>
            </a:r>
            <a:r>
              <a:rPr lang="en-US" sz="2100" spc="-45">
                <a:solidFill>
                  <a:srgbClr val="FED531"/>
                </a:solidFill>
                <a:latin typeface="VNF-Futura" panose="02000503000000020004" pitchFamily="2" charset="0"/>
                <a:cs typeface="Arial"/>
              </a:rPr>
              <a:t>ợc thông báo.</a:t>
            </a:r>
            <a:endParaRPr sz="2100">
              <a:latin typeface="VNF-Futura" panose="02000503000000020004" pitchFamily="2" charset="0"/>
              <a:cs typeface="Arial"/>
            </a:endParaRPr>
          </a:p>
        </p:txBody>
      </p:sp>
      <p:sp>
        <p:nvSpPr>
          <p:cNvPr id="11" name="object 11"/>
          <p:cNvSpPr/>
          <p:nvPr/>
        </p:nvSpPr>
        <p:spPr>
          <a:xfrm>
            <a:off x="0" y="5104054"/>
            <a:ext cx="18288000" cy="76200"/>
          </a:xfrm>
          <a:custGeom>
            <a:avLst/>
            <a:gdLst/>
            <a:ahLst/>
            <a:cxnLst/>
            <a:rect l="l" t="t" r="r" b="b"/>
            <a:pathLst>
              <a:path w="18288000" h="76200">
                <a:moveTo>
                  <a:pt x="0" y="76199"/>
                </a:moveTo>
                <a:lnTo>
                  <a:pt x="18287999" y="76199"/>
                </a:lnTo>
                <a:lnTo>
                  <a:pt x="18287999" y="0"/>
                </a:lnTo>
                <a:lnTo>
                  <a:pt x="0" y="0"/>
                </a:lnTo>
                <a:lnTo>
                  <a:pt x="0" y="76199"/>
                </a:lnTo>
                <a:close/>
              </a:path>
            </a:pathLst>
          </a:custGeom>
          <a:solidFill>
            <a:srgbClr val="FED531"/>
          </a:solidFill>
        </p:spPr>
        <p:txBody>
          <a:bodyPr wrap="square" lIns="0" tIns="0" rIns="0" bIns="0" rtlCol="0"/>
          <a:lstStyle/>
          <a:p>
            <a:endParaRPr/>
          </a:p>
        </p:txBody>
      </p:sp>
      <p:sp>
        <p:nvSpPr>
          <p:cNvPr id="12" name="object 12"/>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FED531"/>
          </a:solidFill>
        </p:spPr>
        <p:txBody>
          <a:bodyPr wrap="square" lIns="0" tIns="0" rIns="0" bIns="0" rtlCol="0"/>
          <a:lstStyle/>
          <a:p>
            <a:endParaRPr/>
          </a:p>
        </p:txBody>
      </p:sp>
      <p:sp>
        <p:nvSpPr>
          <p:cNvPr id="13" name="object 13"/>
          <p:cNvSpPr/>
          <p:nvPr/>
        </p:nvSpPr>
        <p:spPr>
          <a:xfrm>
            <a:off x="2226135"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4" name="object 14"/>
          <p:cNvSpPr/>
          <p:nvPr/>
        </p:nvSpPr>
        <p:spPr>
          <a:xfrm>
            <a:off x="5544041"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5" name="object 15"/>
          <p:cNvSpPr/>
          <p:nvPr/>
        </p:nvSpPr>
        <p:spPr>
          <a:xfrm>
            <a:off x="8855063" y="5143372"/>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6" name="object 16"/>
          <p:cNvSpPr/>
          <p:nvPr/>
        </p:nvSpPr>
        <p:spPr>
          <a:xfrm>
            <a:off x="12179854"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7" name="object 17"/>
          <p:cNvSpPr/>
          <p:nvPr/>
        </p:nvSpPr>
        <p:spPr>
          <a:xfrm>
            <a:off x="15497761" y="5103921"/>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8" name="object 18"/>
          <p:cNvSpPr txBox="1"/>
          <p:nvPr/>
        </p:nvSpPr>
        <p:spPr>
          <a:xfrm>
            <a:off x="13337086" y="9819047"/>
            <a:ext cx="4615815" cy="253365"/>
          </a:xfrm>
          <a:prstGeom prst="rect">
            <a:avLst/>
          </a:prstGeom>
        </p:spPr>
        <p:txBody>
          <a:bodyPr vert="horz" wrap="square" lIns="0" tIns="0" rIns="0" bIns="0" rtlCol="0">
            <a:spAutoFit/>
          </a:bodyPr>
          <a:lstStyle/>
          <a:p>
            <a:pPr marL="12700">
              <a:lnSpc>
                <a:spcPts val="1889"/>
              </a:lnSpc>
            </a:pPr>
            <a:r>
              <a:rPr sz="1600" spc="5" dirty="0">
                <a:solidFill>
                  <a:srgbClr val="FED531"/>
                </a:solidFill>
                <a:latin typeface="Georgia"/>
                <a:cs typeface="Georgia"/>
              </a:rPr>
              <a:t>Z </a:t>
            </a:r>
            <a:r>
              <a:rPr sz="1600" spc="-140" dirty="0">
                <a:solidFill>
                  <a:srgbClr val="FED531"/>
                </a:solidFill>
                <a:latin typeface="Georgia"/>
                <a:cs typeface="Georgia"/>
              </a:rPr>
              <a:t>I </a:t>
            </a:r>
            <a:r>
              <a:rPr sz="1600" spc="40" dirty="0">
                <a:solidFill>
                  <a:srgbClr val="FED531"/>
                </a:solidFill>
                <a:latin typeface="Georgia"/>
                <a:cs typeface="Georgia"/>
              </a:rPr>
              <a:t>M </a:t>
            </a:r>
            <a:r>
              <a:rPr sz="1600" spc="-15" dirty="0">
                <a:solidFill>
                  <a:srgbClr val="FED531"/>
                </a:solidFill>
                <a:latin typeface="Georgia"/>
                <a:cs typeface="Georgia"/>
              </a:rPr>
              <a:t>C </a:t>
            </a:r>
            <a:r>
              <a:rPr sz="1600" spc="15" dirty="0">
                <a:solidFill>
                  <a:srgbClr val="FED531"/>
                </a:solidFill>
                <a:latin typeface="Georgia"/>
                <a:cs typeface="Georgia"/>
              </a:rPr>
              <a:t>O </a:t>
            </a:r>
            <a:r>
              <a:rPr sz="1600" spc="-55" dirty="0">
                <a:solidFill>
                  <a:srgbClr val="FED531"/>
                </a:solidFill>
                <a:latin typeface="Georgia"/>
                <a:cs typeface="Georgia"/>
              </a:rPr>
              <a:t>R </a:t>
            </a:r>
            <a:r>
              <a:rPr sz="1600" spc="-110" dirty="0">
                <a:solidFill>
                  <a:srgbClr val="FED531"/>
                </a:solidFill>
                <a:latin typeface="Georgia"/>
                <a:cs typeface="Georgia"/>
              </a:rPr>
              <a:t>E </a:t>
            </a:r>
            <a:r>
              <a:rPr sz="1600" spc="-45" dirty="0">
                <a:solidFill>
                  <a:srgbClr val="FED531"/>
                </a:solidFill>
                <a:latin typeface="Georgia"/>
                <a:cs typeface="Georgia"/>
              </a:rPr>
              <a:t>H </a:t>
            </a:r>
            <a:r>
              <a:rPr sz="1600" spc="-15" dirty="0">
                <a:solidFill>
                  <a:srgbClr val="FED531"/>
                </a:solidFill>
                <a:latin typeface="Georgia"/>
                <a:cs typeface="Georgia"/>
              </a:rPr>
              <a:t>U </a:t>
            </a:r>
            <a:r>
              <a:rPr sz="1600" spc="-40" dirty="0">
                <a:solidFill>
                  <a:srgbClr val="FED531"/>
                </a:solidFill>
                <a:latin typeface="Georgia"/>
                <a:cs typeface="Georgia"/>
              </a:rPr>
              <a:t>B </a:t>
            </a:r>
            <a:r>
              <a:rPr sz="1600" spc="-90" dirty="0">
                <a:solidFill>
                  <a:srgbClr val="FED531"/>
                </a:solidFill>
                <a:latin typeface="Georgia"/>
                <a:cs typeface="Georgia"/>
              </a:rPr>
              <a:t>S </a:t>
            </a:r>
            <a:r>
              <a:rPr sz="1600" spc="-315" dirty="0">
                <a:solidFill>
                  <a:srgbClr val="FED531"/>
                </a:solidFill>
                <a:latin typeface="Georgia"/>
                <a:cs typeface="Georgia"/>
              </a:rPr>
              <a:t>| </a:t>
            </a:r>
            <a:r>
              <a:rPr sz="1600" spc="-15" dirty="0">
                <a:solidFill>
                  <a:srgbClr val="FED531"/>
                </a:solidFill>
                <a:latin typeface="Georgia"/>
                <a:cs typeface="Georgia"/>
              </a:rPr>
              <a:t>D </a:t>
            </a:r>
            <a:r>
              <a:rPr sz="1600" spc="-110" dirty="0">
                <a:solidFill>
                  <a:srgbClr val="FED531"/>
                </a:solidFill>
                <a:latin typeface="Georgia"/>
                <a:cs typeface="Georgia"/>
              </a:rPr>
              <a:t>E </a:t>
            </a:r>
            <a:r>
              <a:rPr sz="1600" spc="-90" dirty="0">
                <a:solidFill>
                  <a:srgbClr val="FED531"/>
                </a:solidFill>
                <a:latin typeface="Georgia"/>
                <a:cs typeface="Georgia"/>
              </a:rPr>
              <a:t>S </a:t>
            </a:r>
            <a:r>
              <a:rPr sz="1600" spc="-140" dirty="0">
                <a:solidFill>
                  <a:srgbClr val="FED531"/>
                </a:solidFill>
                <a:latin typeface="Georgia"/>
                <a:cs typeface="Georgia"/>
              </a:rPr>
              <a:t>I </a:t>
            </a:r>
            <a:r>
              <a:rPr sz="1600" spc="-70" dirty="0">
                <a:solidFill>
                  <a:srgbClr val="FED531"/>
                </a:solidFill>
                <a:latin typeface="Georgia"/>
                <a:cs typeface="Georgia"/>
              </a:rPr>
              <a:t>G </a:t>
            </a:r>
            <a:r>
              <a:rPr sz="1600" spc="10" dirty="0">
                <a:solidFill>
                  <a:srgbClr val="FED531"/>
                </a:solidFill>
                <a:latin typeface="Georgia"/>
                <a:cs typeface="Georgia"/>
              </a:rPr>
              <a:t>N </a:t>
            </a:r>
            <a:r>
              <a:rPr sz="1600" spc="15" dirty="0">
                <a:solidFill>
                  <a:srgbClr val="FED531"/>
                </a:solidFill>
                <a:latin typeface="Georgia"/>
                <a:cs typeface="Georgia"/>
              </a:rPr>
              <a:t>T </a:t>
            </a:r>
            <a:r>
              <a:rPr sz="1600" spc="-45" dirty="0">
                <a:solidFill>
                  <a:srgbClr val="FED531"/>
                </a:solidFill>
                <a:latin typeface="Georgia"/>
                <a:cs typeface="Georgia"/>
              </a:rPr>
              <a:t>H </a:t>
            </a:r>
            <a:r>
              <a:rPr sz="1600" spc="-140" dirty="0">
                <a:solidFill>
                  <a:srgbClr val="FED531"/>
                </a:solidFill>
                <a:latin typeface="Georgia"/>
                <a:cs typeface="Georgia"/>
              </a:rPr>
              <a:t>I </a:t>
            </a:r>
            <a:r>
              <a:rPr sz="1600" spc="10" dirty="0">
                <a:solidFill>
                  <a:srgbClr val="FED531"/>
                </a:solidFill>
                <a:latin typeface="Georgia"/>
                <a:cs typeface="Georgia"/>
              </a:rPr>
              <a:t>N </a:t>
            </a:r>
            <a:r>
              <a:rPr sz="1600" spc="25" dirty="0">
                <a:solidFill>
                  <a:srgbClr val="FED531"/>
                </a:solidFill>
                <a:latin typeface="Georgia"/>
                <a:cs typeface="Georgia"/>
              </a:rPr>
              <a:t>K </a:t>
            </a:r>
            <a:r>
              <a:rPr sz="1600" spc="-140" dirty="0">
                <a:solidFill>
                  <a:srgbClr val="FED531"/>
                </a:solidFill>
                <a:latin typeface="Georgia"/>
                <a:cs typeface="Georgia"/>
              </a:rPr>
              <a:t>I </a:t>
            </a:r>
            <a:r>
              <a:rPr sz="1600" spc="10" dirty="0">
                <a:solidFill>
                  <a:srgbClr val="FED531"/>
                </a:solidFill>
                <a:latin typeface="Georgia"/>
                <a:cs typeface="Georgia"/>
              </a:rPr>
              <a:t>N</a:t>
            </a:r>
            <a:r>
              <a:rPr sz="1600" spc="-114" dirty="0">
                <a:solidFill>
                  <a:srgbClr val="FED531"/>
                </a:solidFill>
                <a:latin typeface="Georgia"/>
                <a:cs typeface="Georgia"/>
              </a:rPr>
              <a:t> </a:t>
            </a:r>
            <a:r>
              <a:rPr sz="1600" spc="-70" dirty="0">
                <a:solidFill>
                  <a:srgbClr val="FED531"/>
                </a:solidFill>
                <a:latin typeface="Georgia"/>
                <a:cs typeface="Georgia"/>
              </a:rPr>
              <a:t>G</a:t>
            </a:r>
            <a:endParaRPr sz="1600">
              <a:latin typeface="Georgia"/>
              <a:cs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 calcmode="lin" valueType="num">
                                      <p:cBhvr additive="base">
                                        <p:cTn id="2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anim calcmode="lin" valueType="num">
                                      <p:cBhvr additive="base">
                                        <p:cTn id="3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4"/>
                </a:moveTo>
                <a:lnTo>
                  <a:pt x="18287999" y="9543414"/>
                </a:lnTo>
                <a:lnTo>
                  <a:pt x="18287999" y="0"/>
                </a:lnTo>
                <a:lnTo>
                  <a:pt x="0" y="0"/>
                </a:lnTo>
                <a:lnTo>
                  <a:pt x="0" y="9543414"/>
                </a:lnTo>
                <a:close/>
              </a:path>
            </a:pathLst>
          </a:custGeom>
          <a:solidFill>
            <a:srgbClr val="FED531"/>
          </a:solidFill>
        </p:spPr>
        <p:txBody>
          <a:bodyPr wrap="square" lIns="0" tIns="0" rIns="0" bIns="0" rtlCol="0"/>
          <a:lstStyle/>
          <a:p>
            <a:endParaRPr/>
          </a:p>
        </p:txBody>
      </p:sp>
      <p:sp>
        <p:nvSpPr>
          <p:cNvPr id="3" name="object 3"/>
          <p:cNvSpPr/>
          <p:nvPr/>
        </p:nvSpPr>
        <p:spPr>
          <a:xfrm>
            <a:off x="0" y="9543415"/>
            <a:ext cx="18288000" cy="743585"/>
          </a:xfrm>
          <a:custGeom>
            <a:avLst/>
            <a:gdLst/>
            <a:ahLst/>
            <a:cxnLst/>
            <a:rect l="l" t="t" r="r" b="b"/>
            <a:pathLst>
              <a:path w="18288000" h="743584">
                <a:moveTo>
                  <a:pt x="0" y="0"/>
                </a:moveTo>
                <a:lnTo>
                  <a:pt x="18287999" y="0"/>
                </a:lnTo>
                <a:lnTo>
                  <a:pt x="18287999" y="743584"/>
                </a:lnTo>
                <a:lnTo>
                  <a:pt x="0" y="743584"/>
                </a:lnTo>
                <a:lnTo>
                  <a:pt x="0" y="0"/>
                </a:lnTo>
                <a:close/>
              </a:path>
            </a:pathLst>
          </a:custGeom>
          <a:solidFill>
            <a:srgbClr val="2D2E2B"/>
          </a:solidFill>
        </p:spPr>
        <p:txBody>
          <a:bodyPr wrap="square" lIns="0" tIns="0" rIns="0" bIns="0" rtlCol="0"/>
          <a:lstStyle/>
          <a:p>
            <a:endParaRPr/>
          </a:p>
        </p:txBody>
      </p:sp>
      <p:sp>
        <p:nvSpPr>
          <p:cNvPr id="4" name="object 4"/>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5" name="object 5"/>
          <p:cNvSpPr/>
          <p:nvPr/>
        </p:nvSpPr>
        <p:spPr>
          <a:xfrm>
            <a:off x="16096099" y="1029033"/>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6" name="object 6"/>
          <p:cNvSpPr txBox="1">
            <a:spLocks noGrp="1"/>
          </p:cNvSpPr>
          <p:nvPr>
            <p:ph type="title"/>
          </p:nvPr>
        </p:nvSpPr>
        <p:spPr>
          <a:xfrm>
            <a:off x="1016000" y="849411"/>
            <a:ext cx="5260975" cy="2477135"/>
          </a:xfrm>
          <a:prstGeom prst="rect">
            <a:avLst/>
          </a:prstGeom>
        </p:spPr>
        <p:txBody>
          <a:bodyPr vert="horz" wrap="square" lIns="0" tIns="235585" rIns="0" bIns="0" rtlCol="0">
            <a:spAutoFit/>
          </a:bodyPr>
          <a:lstStyle/>
          <a:p>
            <a:pPr marL="12700" marR="5080">
              <a:lnSpc>
                <a:spcPts val="8770"/>
              </a:lnSpc>
              <a:spcBef>
                <a:spcPts val="1855"/>
              </a:spcBef>
            </a:pPr>
            <a:r>
              <a:rPr spc="135" dirty="0">
                <a:solidFill>
                  <a:srgbClr val="2D2E2B"/>
                </a:solidFill>
                <a:latin typeface="VNF-Futura" panose="02000503000000020004" pitchFamily="2" charset="0"/>
              </a:rPr>
              <a:t>Th</a:t>
            </a:r>
            <a:r>
              <a:rPr spc="135" dirty="0">
                <a:solidFill>
                  <a:srgbClr val="2D2E2B"/>
                </a:solidFill>
                <a:latin typeface="VNF-Futura" panose="02000503000000020004" pitchFamily="2" charset="0"/>
                <a:cs typeface="Arial"/>
              </a:rPr>
              <a:t>ự</a:t>
            </a:r>
            <a:r>
              <a:rPr spc="135" dirty="0">
                <a:solidFill>
                  <a:srgbClr val="2D2E2B"/>
                </a:solidFill>
                <a:latin typeface="VNF-Futura" panose="02000503000000020004" pitchFamily="2" charset="0"/>
              </a:rPr>
              <a:t>c</a:t>
            </a:r>
            <a:r>
              <a:rPr spc="-300" dirty="0">
                <a:solidFill>
                  <a:srgbClr val="2D2E2B"/>
                </a:solidFill>
                <a:latin typeface="VNF-Futura" panose="02000503000000020004" pitchFamily="2" charset="0"/>
              </a:rPr>
              <a:t> </a:t>
            </a:r>
            <a:r>
              <a:rPr spc="185" dirty="0">
                <a:solidFill>
                  <a:srgbClr val="2D2E2B"/>
                </a:solidFill>
                <a:latin typeface="VNF-Futura" panose="02000503000000020004" pitchFamily="2" charset="0"/>
              </a:rPr>
              <a:t>hi</a:t>
            </a:r>
            <a:r>
              <a:rPr spc="185" dirty="0">
                <a:solidFill>
                  <a:srgbClr val="2D2E2B"/>
                </a:solidFill>
                <a:latin typeface="VNF-Futura" panose="02000503000000020004" pitchFamily="2" charset="0"/>
                <a:cs typeface="Arial"/>
              </a:rPr>
              <a:t>ệ</a:t>
            </a:r>
            <a:r>
              <a:rPr spc="185" dirty="0">
                <a:solidFill>
                  <a:srgbClr val="2D2E2B"/>
                </a:solidFill>
                <a:latin typeface="VNF-Futura" panose="02000503000000020004" pitchFamily="2" charset="0"/>
              </a:rPr>
              <a:t>n  kh</a:t>
            </a:r>
            <a:r>
              <a:rPr spc="185" dirty="0">
                <a:solidFill>
                  <a:srgbClr val="2D2E2B"/>
                </a:solidFill>
                <a:latin typeface="VNF-Futura" panose="02000503000000020004" pitchFamily="2" charset="0"/>
                <a:cs typeface="Arial"/>
              </a:rPr>
              <a:t>ả</a:t>
            </a:r>
            <a:r>
              <a:rPr spc="185" dirty="0">
                <a:solidFill>
                  <a:srgbClr val="2D2E2B"/>
                </a:solidFill>
                <a:latin typeface="VNF-Futura" panose="02000503000000020004" pitchFamily="2" charset="0"/>
              </a:rPr>
              <a:t>o</a:t>
            </a:r>
            <a:r>
              <a:rPr spc="-250" dirty="0">
                <a:solidFill>
                  <a:srgbClr val="2D2E2B"/>
                </a:solidFill>
                <a:latin typeface="VNF-Futura" panose="02000503000000020004" pitchFamily="2" charset="0"/>
              </a:rPr>
              <a:t> </a:t>
            </a:r>
            <a:r>
              <a:rPr spc="10" dirty="0">
                <a:solidFill>
                  <a:srgbClr val="2D2E2B"/>
                </a:solidFill>
                <a:latin typeface="VNF-Futura" panose="02000503000000020004" pitchFamily="2" charset="0"/>
              </a:rPr>
              <a:t>sát</a:t>
            </a:r>
          </a:p>
        </p:txBody>
      </p:sp>
      <p:sp>
        <p:nvSpPr>
          <p:cNvPr id="10" name="object 10"/>
          <p:cNvSpPr txBox="1"/>
          <p:nvPr/>
        </p:nvSpPr>
        <p:spPr>
          <a:xfrm>
            <a:off x="14706600" y="9819047"/>
            <a:ext cx="32463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1" name="object 9">
            <a:extLst>
              <a:ext uri="{FF2B5EF4-FFF2-40B4-BE49-F238E27FC236}">
                <a16:creationId xmlns:a16="http://schemas.microsoft.com/office/drawing/2014/main" id="{7AAFBAAE-4136-4962-92DC-438B0A07E75F}"/>
              </a:ext>
            </a:extLst>
          </p:cNvPr>
          <p:cNvSpPr/>
          <p:nvPr/>
        </p:nvSpPr>
        <p:spPr>
          <a:xfrm>
            <a:off x="-335007" y="7628532"/>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98DC6B58-CE30-49A7-B809-A8D2BF0A0FB0}"/>
              </a:ext>
            </a:extLst>
          </p:cNvPr>
          <p:cNvSpPr/>
          <p:nvPr/>
        </p:nvSpPr>
        <p:spPr>
          <a:xfrm>
            <a:off x="9633131" y="-594002"/>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4CB75170-7622-4F8D-AC7B-C966A720A5EE}"/>
              </a:ext>
            </a:extLst>
          </p:cNvPr>
          <p:cNvGraphicFramePr/>
          <p:nvPr>
            <p:extLst>
              <p:ext uri="{D42A27DB-BD31-4B8C-83A1-F6EECF244321}">
                <p14:modId xmlns:p14="http://schemas.microsoft.com/office/powerpoint/2010/main" val="3686474064"/>
              </p:ext>
            </p:extLst>
          </p:nvPr>
        </p:nvGraphicFramePr>
        <p:xfrm>
          <a:off x="-1" y="0"/>
          <a:ext cx="18287999" cy="1028699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2793946A-A412-4006-B598-AE463C67A5BA}"/>
              </a:ext>
            </a:extLst>
          </p:cNvPr>
          <p:cNvGraphicFramePr/>
          <p:nvPr>
            <p:extLst>
              <p:ext uri="{D42A27DB-BD31-4B8C-83A1-F6EECF244321}">
                <p14:modId xmlns:p14="http://schemas.microsoft.com/office/powerpoint/2010/main" val="1252556601"/>
              </p:ext>
            </p:extLst>
          </p:nvPr>
        </p:nvGraphicFramePr>
        <p:xfrm>
          <a:off x="0"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590108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FB396928-4C9F-4373-8C9A-C9CA019B7D4D}"/>
              </a:ext>
            </a:extLst>
          </p:cNvPr>
          <p:cNvGraphicFramePr/>
          <p:nvPr>
            <p:extLst>
              <p:ext uri="{D42A27DB-BD31-4B8C-83A1-F6EECF244321}">
                <p14:modId xmlns:p14="http://schemas.microsoft.com/office/powerpoint/2010/main" val="1890296132"/>
              </p:ext>
            </p:extLst>
          </p:nvPr>
        </p:nvGraphicFramePr>
        <p:xfrm>
          <a:off x="0" y="0"/>
          <a:ext cx="18288000" cy="10286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513830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3BAD64D7-462E-49DC-AE43-0D4F6220137C}"/>
              </a:ext>
            </a:extLst>
          </p:cNvPr>
          <p:cNvGraphicFramePr/>
          <p:nvPr>
            <p:extLst>
              <p:ext uri="{D42A27DB-BD31-4B8C-83A1-F6EECF244321}">
                <p14:modId xmlns:p14="http://schemas.microsoft.com/office/powerpoint/2010/main" val="4071290809"/>
              </p:ext>
            </p:extLst>
          </p:nvPr>
        </p:nvGraphicFramePr>
        <p:xfrm>
          <a:off x="0" y="0"/>
          <a:ext cx="18287999"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216094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9AF04733-90B2-4C97-BE5B-592138EEB1B3}"/>
              </a:ext>
            </a:extLst>
          </p:cNvPr>
          <p:cNvGraphicFramePr/>
          <p:nvPr>
            <p:extLst>
              <p:ext uri="{D42A27DB-BD31-4B8C-83A1-F6EECF244321}">
                <p14:modId xmlns:p14="http://schemas.microsoft.com/office/powerpoint/2010/main" val="4134836155"/>
              </p:ext>
            </p:extLst>
          </p:nvPr>
        </p:nvGraphicFramePr>
        <p:xfrm>
          <a:off x="1"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44298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633F8C00-02BB-4340-A9BA-7786989904A7}"/>
              </a:ext>
            </a:extLst>
          </p:cNvPr>
          <p:cNvGraphicFramePr/>
          <p:nvPr>
            <p:extLst>
              <p:ext uri="{D42A27DB-BD31-4B8C-83A1-F6EECF244321}">
                <p14:modId xmlns:p14="http://schemas.microsoft.com/office/powerpoint/2010/main" val="2261520779"/>
              </p:ext>
            </p:extLst>
          </p:nvPr>
        </p:nvGraphicFramePr>
        <p:xfrm>
          <a:off x="1" y="0"/>
          <a:ext cx="18287998"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151868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7831CB44-994A-4D73-811E-1A3247AFEF40}"/>
              </a:ext>
            </a:extLst>
          </p:cNvPr>
          <p:cNvGraphicFramePr/>
          <p:nvPr>
            <p:extLst>
              <p:ext uri="{D42A27DB-BD31-4B8C-83A1-F6EECF244321}">
                <p14:modId xmlns:p14="http://schemas.microsoft.com/office/powerpoint/2010/main" val="3294570029"/>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814362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AACC8AA7-0D12-4FBC-AD1B-CBE82BA7D4F4}"/>
              </a:ext>
            </a:extLst>
          </p:cNvPr>
          <p:cNvGraphicFramePr/>
          <p:nvPr>
            <p:extLst>
              <p:ext uri="{D42A27DB-BD31-4B8C-83A1-F6EECF244321}">
                <p14:modId xmlns:p14="http://schemas.microsoft.com/office/powerpoint/2010/main" val="2995892125"/>
              </p:ext>
            </p:extLst>
          </p:nvPr>
        </p:nvGraphicFramePr>
        <p:xfrm>
          <a:off x="1" y="-1"/>
          <a:ext cx="18287998" cy="10286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99557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0240"/>
          </a:xfrm>
          <a:custGeom>
            <a:avLst/>
            <a:gdLst/>
            <a:ahLst/>
            <a:cxnLst/>
            <a:rect l="l" t="t" r="r" b="b"/>
            <a:pathLst>
              <a:path w="18288000" h="9540240">
                <a:moveTo>
                  <a:pt x="0" y="9540241"/>
                </a:moveTo>
                <a:lnTo>
                  <a:pt x="18287999" y="9540241"/>
                </a:lnTo>
                <a:lnTo>
                  <a:pt x="18287999" y="0"/>
                </a:lnTo>
                <a:lnTo>
                  <a:pt x="0" y="0"/>
                </a:lnTo>
                <a:lnTo>
                  <a:pt x="0" y="9540241"/>
                </a:lnTo>
                <a:close/>
              </a:path>
            </a:pathLst>
          </a:custGeom>
          <a:solidFill>
            <a:srgbClr val="2D2E2B"/>
          </a:solidFill>
        </p:spPr>
        <p:txBody>
          <a:bodyPr wrap="square" lIns="0" tIns="0" rIns="0" bIns="0" rtlCol="0"/>
          <a:lstStyle/>
          <a:p>
            <a:endParaRPr/>
          </a:p>
        </p:txBody>
      </p:sp>
      <p:sp>
        <p:nvSpPr>
          <p:cNvPr id="3" name="object 3"/>
          <p:cNvSpPr/>
          <p:nvPr/>
        </p:nvSpPr>
        <p:spPr>
          <a:xfrm>
            <a:off x="0" y="0"/>
            <a:ext cx="18288000" cy="5142865"/>
          </a:xfrm>
          <a:custGeom>
            <a:avLst/>
            <a:gdLst/>
            <a:ahLst/>
            <a:cxnLst/>
            <a:rect l="l" t="t" r="r" b="b"/>
            <a:pathLst>
              <a:path w="18288000" h="5142865">
                <a:moveTo>
                  <a:pt x="0" y="5142786"/>
                </a:moveTo>
                <a:lnTo>
                  <a:pt x="0" y="0"/>
                </a:lnTo>
                <a:lnTo>
                  <a:pt x="18287999" y="0"/>
                </a:lnTo>
                <a:lnTo>
                  <a:pt x="18287999" y="5142786"/>
                </a:lnTo>
                <a:lnTo>
                  <a:pt x="0" y="5142786"/>
                </a:lnTo>
                <a:close/>
              </a:path>
            </a:pathLst>
          </a:custGeom>
          <a:solidFill>
            <a:srgbClr val="FED531">
              <a:alpha val="29798"/>
            </a:srgbClr>
          </a:solidFill>
        </p:spPr>
        <p:txBody>
          <a:bodyPr wrap="square" lIns="0" tIns="0" rIns="0" bIns="0" rtlCol="0"/>
          <a:lstStyle/>
          <a:p>
            <a:endParaRPr/>
          </a:p>
        </p:txBody>
      </p:sp>
      <p:sp>
        <p:nvSpPr>
          <p:cNvPr id="6" name="object 6"/>
          <p:cNvSpPr/>
          <p:nvPr/>
        </p:nvSpPr>
        <p:spPr>
          <a:xfrm>
            <a:off x="0" y="9540241"/>
            <a:ext cx="18288000" cy="746760"/>
          </a:xfrm>
          <a:custGeom>
            <a:avLst/>
            <a:gdLst/>
            <a:ahLst/>
            <a:cxnLst/>
            <a:rect l="l" t="t" r="r" b="b"/>
            <a:pathLst>
              <a:path w="18288000" h="746759">
                <a:moveTo>
                  <a:pt x="0" y="746757"/>
                </a:moveTo>
                <a:lnTo>
                  <a:pt x="18287999" y="746757"/>
                </a:lnTo>
                <a:lnTo>
                  <a:pt x="18287999" y="0"/>
                </a:lnTo>
                <a:lnTo>
                  <a:pt x="0" y="0"/>
                </a:lnTo>
                <a:lnTo>
                  <a:pt x="0" y="746757"/>
                </a:lnTo>
                <a:close/>
              </a:path>
            </a:pathLst>
          </a:custGeom>
          <a:solidFill>
            <a:srgbClr val="FED531"/>
          </a:solidFill>
        </p:spPr>
        <p:txBody>
          <a:bodyPr wrap="square" lIns="0" tIns="0" rIns="0" bIns="0" rtlCol="0"/>
          <a:lstStyle/>
          <a:p>
            <a:endParaRPr/>
          </a:p>
        </p:txBody>
      </p:sp>
      <p:sp>
        <p:nvSpPr>
          <p:cNvPr id="7" name="object 7"/>
          <p:cNvSpPr txBox="1"/>
          <p:nvPr/>
        </p:nvSpPr>
        <p:spPr>
          <a:xfrm>
            <a:off x="15087601" y="9799397"/>
            <a:ext cx="2865350" cy="259045"/>
          </a:xfrm>
          <a:prstGeom prst="rect">
            <a:avLst/>
          </a:prstGeom>
        </p:spPr>
        <p:txBody>
          <a:bodyPr vert="horz" wrap="square" lIns="0" tIns="12700" rIns="0" bIns="0" rtlCol="0">
            <a:spAutoFit/>
          </a:bodyPr>
          <a:lstStyle/>
          <a:p>
            <a:pPr marL="12700">
              <a:lnSpc>
                <a:spcPct val="100000"/>
              </a:lnSpc>
              <a:spcBef>
                <a:spcPts val="100"/>
              </a:spcBef>
            </a:pPr>
            <a:r>
              <a:rPr lang="en-US" sz="1600" spc="-70">
                <a:solidFill>
                  <a:srgbClr val="2D2E2B"/>
                </a:solidFill>
                <a:latin typeface="Georgia" panose="02040502050405020303" pitchFamily="18" charset="0"/>
                <a:cs typeface="Georgia"/>
              </a:rPr>
              <a:t>GIẢNG VIÊN: THÁI HUY TÂN</a:t>
            </a:r>
            <a:endParaRPr sz="1600">
              <a:latin typeface="Georgia" panose="02040502050405020303" pitchFamily="18" charset="0"/>
              <a:cs typeface="Georgia"/>
            </a:endParaRPr>
          </a:p>
        </p:txBody>
      </p:sp>
      <p:sp>
        <p:nvSpPr>
          <p:cNvPr id="8" name="object 8"/>
          <p:cNvSpPr txBox="1">
            <a:spLocks noGrp="1"/>
          </p:cNvSpPr>
          <p:nvPr>
            <p:ph type="title"/>
          </p:nvPr>
        </p:nvSpPr>
        <p:spPr>
          <a:xfrm>
            <a:off x="2042145" y="1028700"/>
            <a:ext cx="13221246" cy="1362552"/>
          </a:xfrm>
          <a:prstGeom prst="rect">
            <a:avLst/>
          </a:prstGeom>
        </p:spPr>
        <p:txBody>
          <a:bodyPr vert="horz" wrap="square" lIns="0" tIns="15875" rIns="0" bIns="0" rtlCol="0">
            <a:spAutoFit/>
          </a:bodyPr>
          <a:lstStyle/>
          <a:p>
            <a:pPr marL="12700" algn="ctr">
              <a:lnSpc>
                <a:spcPct val="100000"/>
              </a:lnSpc>
              <a:spcBef>
                <a:spcPts val="125"/>
              </a:spcBef>
            </a:pPr>
            <a:r>
              <a:rPr lang="en-US" b="1" spc="250">
                <a:latin typeface="VNF-Futura" panose="02000503000000020004" pitchFamily="2" charset="0"/>
                <a:cs typeface="Arial" panose="020B0604020202020204" pitchFamily="34" charset="0"/>
              </a:rPr>
              <a:t>Thành viên trong nhóm</a:t>
            </a:r>
            <a:endParaRPr b="1" spc="175" dirty="0">
              <a:latin typeface="VNF-Futura" panose="02000503000000020004" pitchFamily="2" charset="0"/>
              <a:cs typeface="Arial" panose="020B0604020202020204" pitchFamily="34" charset="0"/>
            </a:endParaRPr>
          </a:p>
        </p:txBody>
      </p:sp>
      <p:grpSp>
        <p:nvGrpSpPr>
          <p:cNvPr id="4" name="Group 3">
            <a:extLst>
              <a:ext uri="{FF2B5EF4-FFF2-40B4-BE49-F238E27FC236}">
                <a16:creationId xmlns:a16="http://schemas.microsoft.com/office/drawing/2014/main" id="{7D5B6E3F-52F2-4433-B750-A0A2D4E25A37}"/>
              </a:ext>
            </a:extLst>
          </p:cNvPr>
          <p:cNvGrpSpPr/>
          <p:nvPr/>
        </p:nvGrpSpPr>
        <p:grpSpPr>
          <a:xfrm>
            <a:off x="1448782" y="4149471"/>
            <a:ext cx="3382010" cy="3438935"/>
            <a:chOff x="1448782" y="4149471"/>
            <a:chExt cx="3382010" cy="3438935"/>
          </a:xfrm>
        </p:grpSpPr>
        <p:sp>
          <p:nvSpPr>
            <p:cNvPr id="12" name="object 12"/>
            <p:cNvSpPr txBox="1"/>
            <p:nvPr/>
          </p:nvSpPr>
          <p:spPr>
            <a:xfrm>
              <a:off x="1448782" y="7085063"/>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Phan Vỹ Hào</a:t>
              </a:r>
              <a:endParaRPr sz="2500">
                <a:latin typeface="VNF-Futura Regular"/>
                <a:cs typeface="Arial"/>
              </a:endParaRPr>
            </a:p>
          </p:txBody>
        </p:sp>
        <p:pic>
          <p:nvPicPr>
            <p:cNvPr id="14" name="Picture 13" descr="A person standing in front of a building&#10;&#10;Description automatically generated">
              <a:extLst>
                <a:ext uri="{FF2B5EF4-FFF2-40B4-BE49-F238E27FC236}">
                  <a16:creationId xmlns:a16="http://schemas.microsoft.com/office/drawing/2014/main" id="{960B42BB-40EB-48DC-901B-EC7B9CA3F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404" y="4149471"/>
              <a:ext cx="2561590" cy="2570281"/>
            </a:xfrm>
            <a:prstGeom prst="rect">
              <a:avLst/>
            </a:prstGeom>
          </p:spPr>
        </p:pic>
      </p:grpSp>
      <p:grpSp>
        <p:nvGrpSpPr>
          <p:cNvPr id="5" name="Group 4">
            <a:extLst>
              <a:ext uri="{FF2B5EF4-FFF2-40B4-BE49-F238E27FC236}">
                <a16:creationId xmlns:a16="http://schemas.microsoft.com/office/drawing/2014/main" id="{910065B6-CD59-4EB4-B597-30FF1810625B}"/>
              </a:ext>
            </a:extLst>
          </p:cNvPr>
          <p:cNvGrpSpPr/>
          <p:nvPr/>
        </p:nvGrpSpPr>
        <p:grpSpPr>
          <a:xfrm>
            <a:off x="5270758" y="4192531"/>
            <a:ext cx="3382010" cy="3395876"/>
            <a:chOff x="5270758" y="4192531"/>
            <a:chExt cx="3382010" cy="3395876"/>
          </a:xfrm>
        </p:grpSpPr>
        <p:pic>
          <p:nvPicPr>
            <p:cNvPr id="20" name="Picture 19" descr="A group of people sitting at a table&#10;&#10;Description automatically generated">
              <a:extLst>
                <a:ext uri="{FF2B5EF4-FFF2-40B4-BE49-F238E27FC236}">
                  <a16:creationId xmlns:a16="http://schemas.microsoft.com/office/drawing/2014/main" id="{912BECF4-9A25-48AA-8A88-0A615E8E85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9726" y="4192531"/>
              <a:ext cx="2478231" cy="2524124"/>
            </a:xfrm>
            <a:prstGeom prst="rect">
              <a:avLst/>
            </a:prstGeom>
          </p:spPr>
        </p:pic>
        <p:sp>
          <p:nvSpPr>
            <p:cNvPr id="21" name="object 12">
              <a:extLst>
                <a:ext uri="{FF2B5EF4-FFF2-40B4-BE49-F238E27FC236}">
                  <a16:creationId xmlns:a16="http://schemas.microsoft.com/office/drawing/2014/main" id="{B7089598-9441-4D5A-86E6-DA4569AC884F}"/>
                </a:ext>
              </a:extLst>
            </p:cNvPr>
            <p:cNvSpPr txBox="1"/>
            <p:nvPr/>
          </p:nvSpPr>
          <p:spPr>
            <a:xfrm>
              <a:off x="5270758" y="7085064"/>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Trần Xuân Phú</a:t>
              </a:r>
              <a:endParaRPr sz="2500">
                <a:latin typeface="VNF-Futura Regular"/>
                <a:cs typeface="Arial"/>
              </a:endParaRPr>
            </a:p>
          </p:txBody>
        </p:sp>
      </p:grpSp>
      <p:grpSp>
        <p:nvGrpSpPr>
          <p:cNvPr id="9" name="Group 8">
            <a:extLst>
              <a:ext uri="{FF2B5EF4-FFF2-40B4-BE49-F238E27FC236}">
                <a16:creationId xmlns:a16="http://schemas.microsoft.com/office/drawing/2014/main" id="{08FE5369-C0F7-4E01-BA37-7809B5D12FD9}"/>
              </a:ext>
            </a:extLst>
          </p:cNvPr>
          <p:cNvGrpSpPr/>
          <p:nvPr/>
        </p:nvGrpSpPr>
        <p:grpSpPr>
          <a:xfrm>
            <a:off x="9092734" y="4149471"/>
            <a:ext cx="3382010" cy="3438935"/>
            <a:chOff x="9092734" y="4149471"/>
            <a:chExt cx="3382010" cy="3438935"/>
          </a:xfrm>
        </p:grpSpPr>
        <p:pic>
          <p:nvPicPr>
            <p:cNvPr id="18" name="Picture 17" descr="A person standing in front of a sunset&#10;&#10;Description automatically generated">
              <a:extLst>
                <a:ext uri="{FF2B5EF4-FFF2-40B4-BE49-F238E27FC236}">
                  <a16:creationId xmlns:a16="http://schemas.microsoft.com/office/drawing/2014/main" id="{EEAFF93B-F3F3-45C1-A71B-231AF8017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6689" y="4149471"/>
              <a:ext cx="2494100" cy="2570280"/>
            </a:xfrm>
            <a:prstGeom prst="rect">
              <a:avLst/>
            </a:prstGeom>
          </p:spPr>
        </p:pic>
        <p:sp>
          <p:nvSpPr>
            <p:cNvPr id="22" name="object 12">
              <a:extLst>
                <a:ext uri="{FF2B5EF4-FFF2-40B4-BE49-F238E27FC236}">
                  <a16:creationId xmlns:a16="http://schemas.microsoft.com/office/drawing/2014/main" id="{4CBC5270-65AA-4A62-929B-DDC64C189556}"/>
                </a:ext>
              </a:extLst>
            </p:cNvPr>
            <p:cNvSpPr txBox="1"/>
            <p:nvPr/>
          </p:nvSpPr>
          <p:spPr>
            <a:xfrm>
              <a:off x="9092734" y="7085063"/>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Trần Đình Nam</a:t>
              </a:r>
              <a:endParaRPr sz="2500">
                <a:latin typeface="VNF-Futura Regular"/>
                <a:cs typeface="Arial"/>
              </a:endParaRPr>
            </a:p>
          </p:txBody>
        </p:sp>
      </p:grpSp>
      <p:grpSp>
        <p:nvGrpSpPr>
          <p:cNvPr id="10" name="Group 9">
            <a:extLst>
              <a:ext uri="{FF2B5EF4-FFF2-40B4-BE49-F238E27FC236}">
                <a16:creationId xmlns:a16="http://schemas.microsoft.com/office/drawing/2014/main" id="{7DDE13A8-2350-4AC2-B8BB-D43CD143C2D1}"/>
              </a:ext>
            </a:extLst>
          </p:cNvPr>
          <p:cNvGrpSpPr/>
          <p:nvPr/>
        </p:nvGrpSpPr>
        <p:grpSpPr>
          <a:xfrm>
            <a:off x="12900579" y="4192529"/>
            <a:ext cx="3382010" cy="3395876"/>
            <a:chOff x="12900579" y="4192529"/>
            <a:chExt cx="3382010" cy="3395876"/>
          </a:xfrm>
        </p:grpSpPr>
        <p:pic>
          <p:nvPicPr>
            <p:cNvPr id="16" name="Picture 15" descr="A person holding a guitar&#10;&#10;Description automatically generated">
              <a:extLst>
                <a:ext uri="{FF2B5EF4-FFF2-40B4-BE49-F238E27FC236}">
                  <a16:creationId xmlns:a16="http://schemas.microsoft.com/office/drawing/2014/main" id="{B73DEA0C-F055-40E6-BD88-8FAF995951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29521" y="4192529"/>
              <a:ext cx="2524126" cy="2524126"/>
            </a:xfrm>
            <a:prstGeom prst="rect">
              <a:avLst/>
            </a:prstGeom>
          </p:spPr>
        </p:pic>
        <p:sp>
          <p:nvSpPr>
            <p:cNvPr id="23" name="object 12">
              <a:extLst>
                <a:ext uri="{FF2B5EF4-FFF2-40B4-BE49-F238E27FC236}">
                  <a16:creationId xmlns:a16="http://schemas.microsoft.com/office/drawing/2014/main" id="{E1EFFDF8-66E8-4576-A8FD-DAF102B67A23}"/>
                </a:ext>
              </a:extLst>
            </p:cNvPr>
            <p:cNvSpPr txBox="1"/>
            <p:nvPr/>
          </p:nvSpPr>
          <p:spPr>
            <a:xfrm>
              <a:off x="12900579" y="7085062"/>
              <a:ext cx="3382010" cy="503343"/>
            </a:xfrm>
            <a:prstGeom prst="rect">
              <a:avLst/>
            </a:prstGeom>
          </p:spPr>
          <p:txBody>
            <a:bodyPr vert="horz" wrap="square" lIns="0" tIns="56515" rIns="0" bIns="0" rtlCol="0">
              <a:spAutoFit/>
            </a:bodyPr>
            <a:lstStyle/>
            <a:p>
              <a:pPr marL="12700" algn="ctr">
                <a:lnSpc>
                  <a:spcPct val="100000"/>
                </a:lnSpc>
                <a:spcBef>
                  <a:spcPts val="445"/>
                </a:spcBef>
              </a:pPr>
              <a:r>
                <a:rPr lang="en-US" sz="2900" spc="-185">
                  <a:solidFill>
                    <a:srgbClr val="FED531"/>
                  </a:solidFill>
                  <a:latin typeface="VNF-Futura Regular"/>
                  <a:cs typeface="Arial"/>
                </a:rPr>
                <a:t>Lê Văn Hùng</a:t>
              </a:r>
              <a:endParaRPr sz="2500">
                <a:latin typeface="VNF-Futura Regular"/>
                <a:cs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74894923-7A3F-4E00-99CE-7830B6459342}"/>
              </a:ext>
            </a:extLst>
          </p:cNvPr>
          <p:cNvGraphicFramePr/>
          <p:nvPr>
            <p:extLst>
              <p:ext uri="{D42A27DB-BD31-4B8C-83A1-F6EECF244321}">
                <p14:modId xmlns:p14="http://schemas.microsoft.com/office/powerpoint/2010/main" val="638614828"/>
              </p:ext>
            </p:extLst>
          </p:nvPr>
        </p:nvGraphicFramePr>
        <p:xfrm>
          <a:off x="2" y="7622"/>
          <a:ext cx="18287998" cy="102869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018913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4" name="Chart 3">
            <a:extLst>
              <a:ext uri="{FF2B5EF4-FFF2-40B4-BE49-F238E27FC236}">
                <a16:creationId xmlns:a16="http://schemas.microsoft.com/office/drawing/2014/main" id="{9585EF70-BD52-419D-B516-13837FD04C31}"/>
              </a:ext>
            </a:extLst>
          </p:cNvPr>
          <p:cNvGraphicFramePr/>
          <p:nvPr>
            <p:extLst>
              <p:ext uri="{D42A27DB-BD31-4B8C-83A1-F6EECF244321}">
                <p14:modId xmlns:p14="http://schemas.microsoft.com/office/powerpoint/2010/main" val="2961811572"/>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174788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graphicFrame>
        <p:nvGraphicFramePr>
          <p:cNvPr id="5" name="Chart 4">
            <a:extLst>
              <a:ext uri="{FF2B5EF4-FFF2-40B4-BE49-F238E27FC236}">
                <a16:creationId xmlns:a16="http://schemas.microsoft.com/office/drawing/2014/main" id="{B54AF1E5-0A99-46E5-8467-4EFE403FE39E}"/>
              </a:ext>
            </a:extLst>
          </p:cNvPr>
          <p:cNvGraphicFramePr/>
          <p:nvPr>
            <p:extLst>
              <p:ext uri="{D42A27DB-BD31-4B8C-83A1-F6EECF244321}">
                <p14:modId xmlns:p14="http://schemas.microsoft.com/office/powerpoint/2010/main" val="2959882666"/>
              </p:ext>
            </p:extLst>
          </p:nvPr>
        </p:nvGraphicFramePr>
        <p:xfrm>
          <a:off x="1" y="-1"/>
          <a:ext cx="18287998" cy="10286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2955711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8397" y="6655624"/>
            <a:ext cx="8371205" cy="443135"/>
          </a:xfrm>
          <a:prstGeom prst="rect">
            <a:avLst/>
          </a:prstGeom>
        </p:spPr>
        <p:txBody>
          <a:bodyPr vert="horz" wrap="square" lIns="0" tIns="12700" rIns="0" bIns="0" rtlCol="0">
            <a:spAutoFit/>
          </a:bodyPr>
          <a:lstStyle/>
          <a:p>
            <a:pPr marL="193040" marR="185420" algn="ctr">
              <a:lnSpc>
                <a:spcPct val="122300"/>
              </a:lnSpc>
              <a:spcBef>
                <a:spcPts val="1095"/>
              </a:spcBef>
            </a:pPr>
            <a:r>
              <a:rPr lang="en-US" sz="2400">
                <a:latin typeface="VNF-Futura" panose="02000503000000020004" pitchFamily="2" charset="0"/>
                <a:cs typeface="Lucida Sans Unicode"/>
              </a:rPr>
              <a:t>Sau đây là phần video khảo sát do nhóm UNI4 thực hiện</a:t>
            </a:r>
            <a:endParaRPr sz="2400">
              <a:latin typeface="VNF-Futura" panose="02000503000000020004" pitchFamily="2" charset="0"/>
              <a:cs typeface="Lucida Sans Unicode"/>
            </a:endParaRPr>
          </a:p>
        </p:txBody>
      </p:sp>
      <p:sp>
        <p:nvSpPr>
          <p:cNvPr id="3" name="object 3"/>
          <p:cNvSpPr/>
          <p:nvPr/>
        </p:nvSpPr>
        <p:spPr>
          <a:xfrm>
            <a:off x="7823565" y="2720015"/>
            <a:ext cx="2650490" cy="2641600"/>
          </a:xfrm>
          <a:custGeom>
            <a:avLst/>
            <a:gdLst/>
            <a:ahLst/>
            <a:cxnLst/>
            <a:rect l="l" t="t" r="r" b="b"/>
            <a:pathLst>
              <a:path w="2650490" h="2641600">
                <a:moveTo>
                  <a:pt x="1516323" y="12700"/>
                </a:moveTo>
                <a:lnTo>
                  <a:pt x="1133745" y="12700"/>
                </a:lnTo>
                <a:lnTo>
                  <a:pt x="1180854" y="0"/>
                </a:lnTo>
                <a:lnTo>
                  <a:pt x="1469210" y="0"/>
                </a:lnTo>
                <a:lnTo>
                  <a:pt x="1516323" y="12700"/>
                </a:lnTo>
                <a:close/>
              </a:path>
              <a:path w="2650490" h="2641600">
                <a:moveTo>
                  <a:pt x="1480765" y="2641600"/>
                </a:moveTo>
                <a:lnTo>
                  <a:pt x="1180854" y="2641600"/>
                </a:lnTo>
                <a:lnTo>
                  <a:pt x="1133745" y="2628900"/>
                </a:lnTo>
                <a:lnTo>
                  <a:pt x="1087160" y="2628900"/>
                </a:lnTo>
                <a:lnTo>
                  <a:pt x="863155" y="2565400"/>
                </a:lnTo>
                <a:lnTo>
                  <a:pt x="820349" y="2540000"/>
                </a:lnTo>
                <a:lnTo>
                  <a:pt x="778279" y="2527300"/>
                </a:lnTo>
                <a:lnTo>
                  <a:pt x="736974" y="2501900"/>
                </a:lnTo>
                <a:lnTo>
                  <a:pt x="696465" y="2489200"/>
                </a:lnTo>
                <a:lnTo>
                  <a:pt x="656782" y="2463800"/>
                </a:lnTo>
                <a:lnTo>
                  <a:pt x="617955" y="2438400"/>
                </a:lnTo>
                <a:lnTo>
                  <a:pt x="580014" y="2413000"/>
                </a:lnTo>
                <a:lnTo>
                  <a:pt x="542990" y="2387600"/>
                </a:lnTo>
                <a:lnTo>
                  <a:pt x="506913" y="2362200"/>
                </a:lnTo>
                <a:lnTo>
                  <a:pt x="471812" y="2336800"/>
                </a:lnTo>
                <a:lnTo>
                  <a:pt x="437718" y="2298700"/>
                </a:lnTo>
                <a:lnTo>
                  <a:pt x="404661" y="2273300"/>
                </a:lnTo>
                <a:lnTo>
                  <a:pt x="372672" y="2235200"/>
                </a:lnTo>
                <a:lnTo>
                  <a:pt x="341780" y="2209800"/>
                </a:lnTo>
                <a:lnTo>
                  <a:pt x="312016" y="2171700"/>
                </a:lnTo>
                <a:lnTo>
                  <a:pt x="283410" y="2133600"/>
                </a:lnTo>
                <a:lnTo>
                  <a:pt x="255991" y="2108200"/>
                </a:lnTo>
                <a:lnTo>
                  <a:pt x="229791" y="2070100"/>
                </a:lnTo>
                <a:lnTo>
                  <a:pt x="204839" y="2032000"/>
                </a:lnTo>
                <a:lnTo>
                  <a:pt x="181166" y="1993900"/>
                </a:lnTo>
                <a:lnTo>
                  <a:pt x="158801" y="1943100"/>
                </a:lnTo>
                <a:lnTo>
                  <a:pt x="137775" y="1905000"/>
                </a:lnTo>
                <a:lnTo>
                  <a:pt x="118118" y="1866900"/>
                </a:lnTo>
                <a:lnTo>
                  <a:pt x="99860" y="1828800"/>
                </a:lnTo>
                <a:lnTo>
                  <a:pt x="83032" y="1778000"/>
                </a:lnTo>
                <a:lnTo>
                  <a:pt x="67663" y="1739900"/>
                </a:lnTo>
                <a:lnTo>
                  <a:pt x="53784" y="1689100"/>
                </a:lnTo>
                <a:lnTo>
                  <a:pt x="41425" y="1651000"/>
                </a:lnTo>
                <a:lnTo>
                  <a:pt x="30615" y="1600200"/>
                </a:lnTo>
                <a:lnTo>
                  <a:pt x="21386" y="1562100"/>
                </a:lnTo>
                <a:lnTo>
                  <a:pt x="13767" y="1511300"/>
                </a:lnTo>
                <a:lnTo>
                  <a:pt x="7789" y="1460500"/>
                </a:lnTo>
                <a:lnTo>
                  <a:pt x="3482" y="1409700"/>
                </a:lnTo>
                <a:lnTo>
                  <a:pt x="875" y="1371600"/>
                </a:lnTo>
                <a:lnTo>
                  <a:pt x="0" y="1320800"/>
                </a:lnTo>
                <a:lnTo>
                  <a:pt x="875" y="1270000"/>
                </a:lnTo>
                <a:lnTo>
                  <a:pt x="3482" y="1219200"/>
                </a:lnTo>
                <a:lnTo>
                  <a:pt x="7789" y="1181100"/>
                </a:lnTo>
                <a:lnTo>
                  <a:pt x="13767" y="1130300"/>
                </a:lnTo>
                <a:lnTo>
                  <a:pt x="21386" y="1079500"/>
                </a:lnTo>
                <a:lnTo>
                  <a:pt x="30615" y="1041400"/>
                </a:lnTo>
                <a:lnTo>
                  <a:pt x="41425" y="990600"/>
                </a:lnTo>
                <a:lnTo>
                  <a:pt x="53784" y="939800"/>
                </a:lnTo>
                <a:lnTo>
                  <a:pt x="67663" y="901700"/>
                </a:lnTo>
                <a:lnTo>
                  <a:pt x="83032" y="863600"/>
                </a:lnTo>
                <a:lnTo>
                  <a:pt x="99860" y="812800"/>
                </a:lnTo>
                <a:lnTo>
                  <a:pt x="118118" y="774700"/>
                </a:lnTo>
                <a:lnTo>
                  <a:pt x="137775" y="736600"/>
                </a:lnTo>
                <a:lnTo>
                  <a:pt x="158801" y="685800"/>
                </a:lnTo>
                <a:lnTo>
                  <a:pt x="181166" y="647700"/>
                </a:lnTo>
                <a:lnTo>
                  <a:pt x="204839" y="609600"/>
                </a:lnTo>
                <a:lnTo>
                  <a:pt x="229791" y="571500"/>
                </a:lnTo>
                <a:lnTo>
                  <a:pt x="255991" y="533400"/>
                </a:lnTo>
                <a:lnTo>
                  <a:pt x="283410" y="495300"/>
                </a:lnTo>
                <a:lnTo>
                  <a:pt x="312016" y="469900"/>
                </a:lnTo>
                <a:lnTo>
                  <a:pt x="341780" y="431800"/>
                </a:lnTo>
                <a:lnTo>
                  <a:pt x="372672" y="393700"/>
                </a:lnTo>
                <a:lnTo>
                  <a:pt x="404661" y="368300"/>
                </a:lnTo>
                <a:lnTo>
                  <a:pt x="437718" y="330200"/>
                </a:lnTo>
                <a:lnTo>
                  <a:pt x="471812" y="304800"/>
                </a:lnTo>
                <a:lnTo>
                  <a:pt x="506913" y="279400"/>
                </a:lnTo>
                <a:lnTo>
                  <a:pt x="542990" y="254000"/>
                </a:lnTo>
                <a:lnTo>
                  <a:pt x="580014" y="228600"/>
                </a:lnTo>
                <a:lnTo>
                  <a:pt x="617955" y="203200"/>
                </a:lnTo>
                <a:lnTo>
                  <a:pt x="656782" y="177800"/>
                </a:lnTo>
                <a:lnTo>
                  <a:pt x="696465" y="152400"/>
                </a:lnTo>
                <a:lnTo>
                  <a:pt x="736974" y="127000"/>
                </a:lnTo>
                <a:lnTo>
                  <a:pt x="778279" y="114300"/>
                </a:lnTo>
                <a:lnTo>
                  <a:pt x="820349" y="88900"/>
                </a:lnTo>
                <a:lnTo>
                  <a:pt x="906666" y="63500"/>
                </a:lnTo>
                <a:lnTo>
                  <a:pt x="1087160" y="12700"/>
                </a:lnTo>
                <a:lnTo>
                  <a:pt x="1562912" y="12700"/>
                </a:lnTo>
                <a:lnTo>
                  <a:pt x="1743422" y="63500"/>
                </a:lnTo>
                <a:lnTo>
                  <a:pt x="1829746" y="88900"/>
                </a:lnTo>
                <a:lnTo>
                  <a:pt x="1871820" y="114300"/>
                </a:lnTo>
                <a:lnTo>
                  <a:pt x="1913129" y="127000"/>
                </a:lnTo>
                <a:lnTo>
                  <a:pt x="1933385" y="139700"/>
                </a:lnTo>
                <a:lnTo>
                  <a:pt x="1228408" y="139700"/>
                </a:lnTo>
                <a:lnTo>
                  <a:pt x="1180877" y="152400"/>
                </a:lnTo>
                <a:lnTo>
                  <a:pt x="1133915" y="152400"/>
                </a:lnTo>
                <a:lnTo>
                  <a:pt x="952531" y="203200"/>
                </a:lnTo>
                <a:lnTo>
                  <a:pt x="866251" y="228600"/>
                </a:lnTo>
                <a:lnTo>
                  <a:pt x="824348" y="254000"/>
                </a:lnTo>
                <a:lnTo>
                  <a:pt x="783320" y="266700"/>
                </a:lnTo>
                <a:lnTo>
                  <a:pt x="743206" y="292100"/>
                </a:lnTo>
                <a:lnTo>
                  <a:pt x="704045" y="317500"/>
                </a:lnTo>
                <a:lnTo>
                  <a:pt x="665873" y="342900"/>
                </a:lnTo>
                <a:lnTo>
                  <a:pt x="628730" y="368300"/>
                </a:lnTo>
                <a:lnTo>
                  <a:pt x="592654" y="393700"/>
                </a:lnTo>
                <a:lnTo>
                  <a:pt x="557683" y="419100"/>
                </a:lnTo>
                <a:lnTo>
                  <a:pt x="523855" y="457200"/>
                </a:lnTo>
                <a:lnTo>
                  <a:pt x="491209" y="482600"/>
                </a:lnTo>
                <a:lnTo>
                  <a:pt x="459783" y="520700"/>
                </a:lnTo>
                <a:lnTo>
                  <a:pt x="429614" y="546100"/>
                </a:lnTo>
                <a:lnTo>
                  <a:pt x="400742" y="584200"/>
                </a:lnTo>
                <a:lnTo>
                  <a:pt x="373204" y="622300"/>
                </a:lnTo>
                <a:lnTo>
                  <a:pt x="347038" y="660400"/>
                </a:lnTo>
                <a:lnTo>
                  <a:pt x="322284" y="698500"/>
                </a:lnTo>
                <a:lnTo>
                  <a:pt x="298979" y="736600"/>
                </a:lnTo>
                <a:lnTo>
                  <a:pt x="277161" y="774700"/>
                </a:lnTo>
                <a:lnTo>
                  <a:pt x="256869" y="812800"/>
                </a:lnTo>
                <a:lnTo>
                  <a:pt x="238141" y="863600"/>
                </a:lnTo>
                <a:lnTo>
                  <a:pt x="221015" y="901700"/>
                </a:lnTo>
                <a:lnTo>
                  <a:pt x="205530" y="952500"/>
                </a:lnTo>
                <a:lnTo>
                  <a:pt x="191723" y="990600"/>
                </a:lnTo>
                <a:lnTo>
                  <a:pt x="179633" y="1041400"/>
                </a:lnTo>
                <a:lnTo>
                  <a:pt x="169298" y="1079500"/>
                </a:lnTo>
                <a:lnTo>
                  <a:pt x="160756" y="1130300"/>
                </a:lnTo>
                <a:lnTo>
                  <a:pt x="154046" y="1181100"/>
                </a:lnTo>
                <a:lnTo>
                  <a:pt x="149206" y="1219200"/>
                </a:lnTo>
                <a:lnTo>
                  <a:pt x="146273" y="1270000"/>
                </a:lnTo>
                <a:lnTo>
                  <a:pt x="145287" y="1320800"/>
                </a:lnTo>
                <a:lnTo>
                  <a:pt x="146273" y="1371600"/>
                </a:lnTo>
                <a:lnTo>
                  <a:pt x="149206" y="1422400"/>
                </a:lnTo>
                <a:lnTo>
                  <a:pt x="154046" y="1460500"/>
                </a:lnTo>
                <a:lnTo>
                  <a:pt x="160756" y="1511300"/>
                </a:lnTo>
                <a:lnTo>
                  <a:pt x="169298" y="1562100"/>
                </a:lnTo>
                <a:lnTo>
                  <a:pt x="179633" y="1600200"/>
                </a:lnTo>
                <a:lnTo>
                  <a:pt x="191723" y="1651000"/>
                </a:lnTo>
                <a:lnTo>
                  <a:pt x="205530" y="1689100"/>
                </a:lnTo>
                <a:lnTo>
                  <a:pt x="221015" y="1739900"/>
                </a:lnTo>
                <a:lnTo>
                  <a:pt x="238141" y="1778000"/>
                </a:lnTo>
                <a:lnTo>
                  <a:pt x="256869" y="1816100"/>
                </a:lnTo>
                <a:lnTo>
                  <a:pt x="277161" y="1866900"/>
                </a:lnTo>
                <a:lnTo>
                  <a:pt x="298979" y="1905000"/>
                </a:lnTo>
                <a:lnTo>
                  <a:pt x="322284" y="1943100"/>
                </a:lnTo>
                <a:lnTo>
                  <a:pt x="347038" y="1981200"/>
                </a:lnTo>
                <a:lnTo>
                  <a:pt x="373204" y="2019300"/>
                </a:lnTo>
                <a:lnTo>
                  <a:pt x="400742" y="2057400"/>
                </a:lnTo>
                <a:lnTo>
                  <a:pt x="429614" y="2082800"/>
                </a:lnTo>
                <a:lnTo>
                  <a:pt x="459783" y="2120900"/>
                </a:lnTo>
                <a:lnTo>
                  <a:pt x="491209" y="2159000"/>
                </a:lnTo>
                <a:lnTo>
                  <a:pt x="523855" y="2184400"/>
                </a:lnTo>
                <a:lnTo>
                  <a:pt x="557683" y="2209800"/>
                </a:lnTo>
                <a:lnTo>
                  <a:pt x="592654" y="2247900"/>
                </a:lnTo>
                <a:lnTo>
                  <a:pt x="628730" y="2273300"/>
                </a:lnTo>
                <a:lnTo>
                  <a:pt x="665873" y="2298700"/>
                </a:lnTo>
                <a:lnTo>
                  <a:pt x="704045" y="2324100"/>
                </a:lnTo>
                <a:lnTo>
                  <a:pt x="743206" y="2349500"/>
                </a:lnTo>
                <a:lnTo>
                  <a:pt x="783320" y="2362200"/>
                </a:lnTo>
                <a:lnTo>
                  <a:pt x="824348" y="2387600"/>
                </a:lnTo>
                <a:lnTo>
                  <a:pt x="866251" y="2413000"/>
                </a:lnTo>
                <a:lnTo>
                  <a:pt x="1041854" y="2463800"/>
                </a:lnTo>
                <a:lnTo>
                  <a:pt x="1133915" y="2489200"/>
                </a:lnTo>
                <a:lnTo>
                  <a:pt x="1180877" y="2489200"/>
                </a:lnTo>
                <a:lnTo>
                  <a:pt x="1228408" y="2501900"/>
                </a:lnTo>
                <a:lnTo>
                  <a:pt x="1924627" y="2501900"/>
                </a:lnTo>
                <a:lnTo>
                  <a:pt x="1878012" y="2527300"/>
                </a:lnTo>
                <a:lnTo>
                  <a:pt x="1830566" y="2540000"/>
                </a:lnTo>
                <a:lnTo>
                  <a:pt x="1782356" y="2565400"/>
                </a:lnTo>
                <a:lnTo>
                  <a:pt x="1480765" y="2641600"/>
                </a:lnTo>
                <a:close/>
              </a:path>
              <a:path w="2650490" h="2641600">
                <a:moveTo>
                  <a:pt x="2242837" y="2247900"/>
                </a:moveTo>
                <a:lnTo>
                  <a:pt x="2215342" y="2247900"/>
                </a:lnTo>
                <a:lnTo>
                  <a:pt x="2190821" y="2222500"/>
                </a:lnTo>
                <a:lnTo>
                  <a:pt x="2174064" y="2209800"/>
                </a:lnTo>
                <a:lnTo>
                  <a:pt x="2167817" y="2171700"/>
                </a:lnTo>
                <a:lnTo>
                  <a:pt x="2172195" y="2146300"/>
                </a:lnTo>
                <a:lnTo>
                  <a:pt x="2187310" y="2120900"/>
                </a:lnTo>
                <a:lnTo>
                  <a:pt x="2220587" y="2082800"/>
                </a:lnTo>
                <a:lnTo>
                  <a:pt x="2252137" y="2044700"/>
                </a:lnTo>
                <a:lnTo>
                  <a:pt x="2281939" y="2006600"/>
                </a:lnTo>
                <a:lnTo>
                  <a:pt x="2309973" y="1968500"/>
                </a:lnTo>
                <a:lnTo>
                  <a:pt x="2336217" y="1930400"/>
                </a:lnTo>
                <a:lnTo>
                  <a:pt x="2360649" y="1879600"/>
                </a:lnTo>
                <a:lnTo>
                  <a:pt x="2383249" y="1841500"/>
                </a:lnTo>
                <a:lnTo>
                  <a:pt x="2403995" y="1803400"/>
                </a:lnTo>
                <a:lnTo>
                  <a:pt x="2422866" y="1752600"/>
                </a:lnTo>
                <a:lnTo>
                  <a:pt x="2439841" y="1701800"/>
                </a:lnTo>
                <a:lnTo>
                  <a:pt x="2454898" y="1663700"/>
                </a:lnTo>
                <a:lnTo>
                  <a:pt x="2468016" y="1612900"/>
                </a:lnTo>
                <a:lnTo>
                  <a:pt x="2479175" y="1562100"/>
                </a:lnTo>
                <a:lnTo>
                  <a:pt x="2488352" y="1511300"/>
                </a:lnTo>
                <a:lnTo>
                  <a:pt x="2495527" y="1473200"/>
                </a:lnTo>
                <a:lnTo>
                  <a:pt x="2500678" y="1422400"/>
                </a:lnTo>
                <a:lnTo>
                  <a:pt x="2503785" y="1371600"/>
                </a:lnTo>
                <a:lnTo>
                  <a:pt x="2504825" y="1320800"/>
                </a:lnTo>
                <a:lnTo>
                  <a:pt x="2503839" y="1270000"/>
                </a:lnTo>
                <a:lnTo>
                  <a:pt x="2500906" y="1219200"/>
                </a:lnTo>
                <a:lnTo>
                  <a:pt x="2496066" y="1181100"/>
                </a:lnTo>
                <a:lnTo>
                  <a:pt x="2489355" y="1130300"/>
                </a:lnTo>
                <a:lnTo>
                  <a:pt x="2480812" y="1079500"/>
                </a:lnTo>
                <a:lnTo>
                  <a:pt x="2470476" y="1041400"/>
                </a:lnTo>
                <a:lnTo>
                  <a:pt x="2458385" y="990600"/>
                </a:lnTo>
                <a:lnTo>
                  <a:pt x="2444576" y="952500"/>
                </a:lnTo>
                <a:lnTo>
                  <a:pt x="2429089" y="901700"/>
                </a:lnTo>
                <a:lnTo>
                  <a:pt x="2411962" y="863600"/>
                </a:lnTo>
                <a:lnTo>
                  <a:pt x="2393232" y="812800"/>
                </a:lnTo>
                <a:lnTo>
                  <a:pt x="2372938" y="774700"/>
                </a:lnTo>
                <a:lnTo>
                  <a:pt x="2351118" y="736600"/>
                </a:lnTo>
                <a:lnTo>
                  <a:pt x="2327811" y="698500"/>
                </a:lnTo>
                <a:lnTo>
                  <a:pt x="2303055" y="660400"/>
                </a:lnTo>
                <a:lnTo>
                  <a:pt x="2276887" y="622300"/>
                </a:lnTo>
                <a:lnTo>
                  <a:pt x="2249347" y="584200"/>
                </a:lnTo>
                <a:lnTo>
                  <a:pt x="2220473" y="546100"/>
                </a:lnTo>
                <a:lnTo>
                  <a:pt x="2190302" y="520700"/>
                </a:lnTo>
                <a:lnTo>
                  <a:pt x="2158873" y="482600"/>
                </a:lnTo>
                <a:lnTo>
                  <a:pt x="2126224" y="457200"/>
                </a:lnTo>
                <a:lnTo>
                  <a:pt x="2092394" y="419100"/>
                </a:lnTo>
                <a:lnTo>
                  <a:pt x="2057421" y="393700"/>
                </a:lnTo>
                <a:lnTo>
                  <a:pt x="2021343" y="368300"/>
                </a:lnTo>
                <a:lnTo>
                  <a:pt x="1984198" y="342900"/>
                </a:lnTo>
                <a:lnTo>
                  <a:pt x="1946024" y="317500"/>
                </a:lnTo>
                <a:lnTo>
                  <a:pt x="1906861" y="292100"/>
                </a:lnTo>
                <a:lnTo>
                  <a:pt x="1866745" y="266700"/>
                </a:lnTo>
                <a:lnTo>
                  <a:pt x="1825715" y="254000"/>
                </a:lnTo>
                <a:lnTo>
                  <a:pt x="1783811" y="228600"/>
                </a:lnTo>
                <a:lnTo>
                  <a:pt x="1697527" y="203200"/>
                </a:lnTo>
                <a:lnTo>
                  <a:pt x="1516138" y="152400"/>
                </a:lnTo>
                <a:lnTo>
                  <a:pt x="1469176" y="152400"/>
                </a:lnTo>
                <a:lnTo>
                  <a:pt x="1421645" y="139700"/>
                </a:lnTo>
                <a:lnTo>
                  <a:pt x="1933385" y="139700"/>
                </a:lnTo>
                <a:lnTo>
                  <a:pt x="1953642" y="152400"/>
                </a:lnTo>
                <a:lnTo>
                  <a:pt x="1993328" y="177800"/>
                </a:lnTo>
                <a:lnTo>
                  <a:pt x="2032159" y="203200"/>
                </a:lnTo>
                <a:lnTo>
                  <a:pt x="2070103" y="228600"/>
                </a:lnTo>
                <a:lnTo>
                  <a:pt x="2107131" y="254000"/>
                </a:lnTo>
                <a:lnTo>
                  <a:pt x="2143212" y="279400"/>
                </a:lnTo>
                <a:lnTo>
                  <a:pt x="2178316" y="304800"/>
                </a:lnTo>
                <a:lnTo>
                  <a:pt x="2212413" y="330200"/>
                </a:lnTo>
                <a:lnTo>
                  <a:pt x="2245472" y="368300"/>
                </a:lnTo>
                <a:lnTo>
                  <a:pt x="2277465" y="393700"/>
                </a:lnTo>
                <a:lnTo>
                  <a:pt x="2308360" y="431800"/>
                </a:lnTo>
                <a:lnTo>
                  <a:pt x="2338127" y="469900"/>
                </a:lnTo>
                <a:lnTo>
                  <a:pt x="2366736" y="495300"/>
                </a:lnTo>
                <a:lnTo>
                  <a:pt x="2394157" y="533400"/>
                </a:lnTo>
                <a:lnTo>
                  <a:pt x="2420360" y="571500"/>
                </a:lnTo>
                <a:lnTo>
                  <a:pt x="2445314" y="609600"/>
                </a:lnTo>
                <a:lnTo>
                  <a:pt x="2468990" y="647700"/>
                </a:lnTo>
                <a:lnTo>
                  <a:pt x="2491356" y="685800"/>
                </a:lnTo>
                <a:lnTo>
                  <a:pt x="2512384" y="736600"/>
                </a:lnTo>
                <a:lnTo>
                  <a:pt x="2532043" y="774700"/>
                </a:lnTo>
                <a:lnTo>
                  <a:pt x="2550303" y="812800"/>
                </a:lnTo>
                <a:lnTo>
                  <a:pt x="2567133" y="863600"/>
                </a:lnTo>
                <a:lnTo>
                  <a:pt x="2582503" y="901700"/>
                </a:lnTo>
                <a:lnTo>
                  <a:pt x="2596384" y="939800"/>
                </a:lnTo>
                <a:lnTo>
                  <a:pt x="2608744" y="990600"/>
                </a:lnTo>
                <a:lnTo>
                  <a:pt x="2619555" y="1041400"/>
                </a:lnTo>
                <a:lnTo>
                  <a:pt x="2628785" y="1079500"/>
                </a:lnTo>
                <a:lnTo>
                  <a:pt x="2636404" y="1130300"/>
                </a:lnTo>
                <a:lnTo>
                  <a:pt x="2642383" y="1181100"/>
                </a:lnTo>
                <a:lnTo>
                  <a:pt x="2646691" y="1219200"/>
                </a:lnTo>
                <a:lnTo>
                  <a:pt x="2649298" y="1270000"/>
                </a:lnTo>
                <a:lnTo>
                  <a:pt x="2650174" y="1320800"/>
                </a:lnTo>
                <a:lnTo>
                  <a:pt x="2649226" y="1371600"/>
                </a:lnTo>
                <a:lnTo>
                  <a:pt x="2646396" y="1422400"/>
                </a:lnTo>
                <a:lnTo>
                  <a:pt x="2641700" y="1473200"/>
                </a:lnTo>
                <a:lnTo>
                  <a:pt x="2635157" y="1524000"/>
                </a:lnTo>
                <a:lnTo>
                  <a:pt x="2626783" y="1562100"/>
                </a:lnTo>
                <a:lnTo>
                  <a:pt x="2616596" y="1612900"/>
                </a:lnTo>
                <a:lnTo>
                  <a:pt x="2604615" y="1663700"/>
                </a:lnTo>
                <a:lnTo>
                  <a:pt x="2590855" y="1714500"/>
                </a:lnTo>
                <a:lnTo>
                  <a:pt x="2575336" y="1765300"/>
                </a:lnTo>
                <a:lnTo>
                  <a:pt x="2558075" y="1803400"/>
                </a:lnTo>
                <a:lnTo>
                  <a:pt x="2539088" y="1854200"/>
                </a:lnTo>
                <a:lnTo>
                  <a:pt x="2518394" y="1892300"/>
                </a:lnTo>
                <a:lnTo>
                  <a:pt x="2496011" y="1943100"/>
                </a:lnTo>
                <a:lnTo>
                  <a:pt x="2471955" y="1981200"/>
                </a:lnTo>
                <a:lnTo>
                  <a:pt x="2446245" y="2032000"/>
                </a:lnTo>
                <a:lnTo>
                  <a:pt x="2418898" y="2070100"/>
                </a:lnTo>
                <a:lnTo>
                  <a:pt x="2389932" y="2108200"/>
                </a:lnTo>
                <a:lnTo>
                  <a:pt x="2359363" y="2146300"/>
                </a:lnTo>
                <a:lnTo>
                  <a:pt x="2327211" y="2184400"/>
                </a:lnTo>
                <a:lnTo>
                  <a:pt x="2293491" y="2222500"/>
                </a:lnTo>
                <a:lnTo>
                  <a:pt x="2269992" y="2235200"/>
                </a:lnTo>
                <a:lnTo>
                  <a:pt x="2242837" y="2247900"/>
                </a:lnTo>
                <a:close/>
              </a:path>
              <a:path w="2650490" h="2641600">
                <a:moveTo>
                  <a:pt x="1924627" y="2501900"/>
                </a:moveTo>
                <a:lnTo>
                  <a:pt x="1375279" y="2501900"/>
                </a:lnTo>
                <a:lnTo>
                  <a:pt x="1425347" y="2489200"/>
                </a:lnTo>
                <a:lnTo>
                  <a:pt x="1475154" y="2489200"/>
                </a:lnTo>
                <a:lnTo>
                  <a:pt x="1524627" y="2476500"/>
                </a:lnTo>
                <a:lnTo>
                  <a:pt x="1573690" y="2476500"/>
                </a:lnTo>
                <a:lnTo>
                  <a:pt x="1717676" y="2438400"/>
                </a:lnTo>
                <a:lnTo>
                  <a:pt x="1764355" y="2413000"/>
                </a:lnTo>
                <a:lnTo>
                  <a:pt x="1810251" y="2400300"/>
                </a:lnTo>
                <a:lnTo>
                  <a:pt x="1855290" y="2374900"/>
                </a:lnTo>
                <a:lnTo>
                  <a:pt x="1899398" y="2349500"/>
                </a:lnTo>
                <a:lnTo>
                  <a:pt x="1926942" y="2336800"/>
                </a:lnTo>
                <a:lnTo>
                  <a:pt x="1954713" y="2349500"/>
                </a:lnTo>
                <a:lnTo>
                  <a:pt x="1979556" y="2362200"/>
                </a:lnTo>
                <a:lnTo>
                  <a:pt x="1998315" y="2374900"/>
                </a:lnTo>
                <a:lnTo>
                  <a:pt x="2007114" y="2400300"/>
                </a:lnTo>
                <a:lnTo>
                  <a:pt x="2004785" y="2438400"/>
                </a:lnTo>
                <a:lnTo>
                  <a:pt x="1992228" y="2463800"/>
                </a:lnTo>
                <a:lnTo>
                  <a:pt x="1970347" y="2476500"/>
                </a:lnTo>
                <a:lnTo>
                  <a:pt x="1924627" y="2501900"/>
                </a:lnTo>
                <a:close/>
              </a:path>
            </a:pathLst>
          </a:custGeom>
          <a:solidFill>
            <a:srgbClr val="FED531"/>
          </a:solidFill>
        </p:spPr>
        <p:txBody>
          <a:bodyPr wrap="square" lIns="0" tIns="0" rIns="0" bIns="0" rtlCol="0"/>
          <a:lstStyle/>
          <a:p>
            <a:endParaRPr/>
          </a:p>
        </p:txBody>
      </p:sp>
      <p:sp>
        <p:nvSpPr>
          <p:cNvPr id="4" name="object 4"/>
          <p:cNvSpPr/>
          <p:nvPr/>
        </p:nvSpPr>
        <p:spPr>
          <a:xfrm>
            <a:off x="8732583" y="3425962"/>
            <a:ext cx="1179195" cy="1240155"/>
          </a:xfrm>
          <a:custGeom>
            <a:avLst/>
            <a:gdLst/>
            <a:ahLst/>
            <a:cxnLst/>
            <a:rect l="l" t="t" r="r" b="b"/>
            <a:pathLst>
              <a:path w="1179195" h="1240154">
                <a:moveTo>
                  <a:pt x="72643" y="954267"/>
                </a:moveTo>
                <a:lnTo>
                  <a:pt x="44386" y="948558"/>
                </a:lnTo>
                <a:lnTo>
                  <a:pt x="21293" y="932984"/>
                </a:lnTo>
                <a:lnTo>
                  <a:pt x="5715" y="909882"/>
                </a:lnTo>
                <a:lnTo>
                  <a:pt x="0" y="881583"/>
                </a:lnTo>
                <a:lnTo>
                  <a:pt x="0" y="72676"/>
                </a:lnTo>
                <a:lnTo>
                  <a:pt x="20584" y="21987"/>
                </a:lnTo>
                <a:lnTo>
                  <a:pt x="70986" y="0"/>
                </a:lnTo>
                <a:lnTo>
                  <a:pt x="89419" y="1950"/>
                </a:lnTo>
                <a:lnTo>
                  <a:pt x="107028" y="8653"/>
                </a:lnTo>
                <a:lnTo>
                  <a:pt x="452175" y="194239"/>
                </a:lnTo>
                <a:lnTo>
                  <a:pt x="145288" y="194239"/>
                </a:lnTo>
                <a:lnTo>
                  <a:pt x="145288" y="881583"/>
                </a:lnTo>
                <a:lnTo>
                  <a:pt x="139572" y="909882"/>
                </a:lnTo>
                <a:lnTo>
                  <a:pt x="123994" y="932984"/>
                </a:lnTo>
                <a:lnTo>
                  <a:pt x="100901" y="948558"/>
                </a:lnTo>
                <a:lnTo>
                  <a:pt x="72643" y="954267"/>
                </a:lnTo>
                <a:close/>
              </a:path>
              <a:path w="1179195" h="1240154">
                <a:moveTo>
                  <a:pt x="72704" y="1239550"/>
                </a:moveTo>
                <a:lnTo>
                  <a:pt x="35497" y="1229322"/>
                </a:lnTo>
                <a:lnTo>
                  <a:pt x="8233" y="1200422"/>
                </a:lnTo>
                <a:lnTo>
                  <a:pt x="236" y="1172690"/>
                </a:lnTo>
                <a:lnTo>
                  <a:pt x="3374" y="1145009"/>
                </a:lnTo>
                <a:lnTo>
                  <a:pt x="16660" y="1120519"/>
                </a:lnTo>
                <a:lnTo>
                  <a:pt x="39106" y="1102360"/>
                </a:lnTo>
                <a:lnTo>
                  <a:pt x="950607" y="627251"/>
                </a:lnTo>
                <a:lnTo>
                  <a:pt x="145288" y="194239"/>
                </a:lnTo>
                <a:lnTo>
                  <a:pt x="452175" y="194239"/>
                </a:lnTo>
                <a:lnTo>
                  <a:pt x="1140329" y="564259"/>
                </a:lnTo>
                <a:lnTo>
                  <a:pt x="1156343" y="575914"/>
                </a:lnTo>
                <a:lnTo>
                  <a:pt x="1168425" y="591175"/>
                </a:lnTo>
                <a:lnTo>
                  <a:pt x="1176024" y="609104"/>
                </a:lnTo>
                <a:lnTo>
                  <a:pt x="1178588" y="628766"/>
                </a:lnTo>
                <a:lnTo>
                  <a:pt x="1175755" y="648360"/>
                </a:lnTo>
                <a:lnTo>
                  <a:pt x="1155628" y="681302"/>
                </a:lnTo>
                <a:lnTo>
                  <a:pt x="106181" y="1231313"/>
                </a:lnTo>
                <a:lnTo>
                  <a:pt x="81204" y="1239047"/>
                </a:lnTo>
                <a:lnTo>
                  <a:pt x="72704" y="1239550"/>
                </a:lnTo>
                <a:close/>
              </a:path>
            </a:pathLst>
          </a:custGeom>
          <a:solidFill>
            <a:srgbClr val="FED531"/>
          </a:solidFill>
        </p:spPr>
        <p:txBody>
          <a:bodyPr wrap="square" lIns="0" tIns="0" rIns="0" bIns="0" rtlCol="0"/>
          <a:lstStyle/>
          <a:p>
            <a:endParaRPr/>
          </a:p>
        </p:txBody>
      </p:sp>
      <p:sp>
        <p:nvSpPr>
          <p:cNvPr id="6" name="TextBox 5">
            <a:extLst>
              <a:ext uri="{FF2B5EF4-FFF2-40B4-BE49-F238E27FC236}">
                <a16:creationId xmlns:a16="http://schemas.microsoft.com/office/drawing/2014/main" id="{66EAC466-9074-412F-A53D-5EBD64AE4EBE}"/>
              </a:ext>
            </a:extLst>
          </p:cNvPr>
          <p:cNvSpPr txBox="1"/>
          <p:nvPr/>
        </p:nvSpPr>
        <p:spPr>
          <a:xfrm>
            <a:off x="6150487" y="5613591"/>
            <a:ext cx="5987024" cy="907941"/>
          </a:xfrm>
          <a:prstGeom prst="rect">
            <a:avLst/>
          </a:prstGeom>
          <a:noFill/>
        </p:spPr>
        <p:txBody>
          <a:bodyPr wrap="none" rtlCol="0">
            <a:spAutoFit/>
          </a:bodyPr>
          <a:lstStyle/>
          <a:p>
            <a:r>
              <a:rPr lang="en-US" sz="5300" b="1" spc="575">
                <a:solidFill>
                  <a:srgbClr val="FFCC00"/>
                </a:solidFill>
                <a:latin typeface="VNF-Futura Regular"/>
              </a:rPr>
              <a:t>VIDEO KHẢO SÁT</a:t>
            </a:r>
            <a:endParaRPr lang="en-US" sz="5300" b="1">
              <a:solidFill>
                <a:srgbClr val="FFCC00"/>
              </a:solidFill>
              <a:latin typeface="VNF-Futura Regul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A424-5476-4EB3-A888-CD9554D5613B}"/>
              </a:ext>
            </a:extLst>
          </p:cNvPr>
          <p:cNvSpPr>
            <a:spLocks noGrp="1"/>
          </p:cNvSpPr>
          <p:nvPr>
            <p:ph type="title"/>
          </p:nvPr>
        </p:nvSpPr>
        <p:spPr>
          <a:xfrm>
            <a:off x="1919167" y="851982"/>
            <a:ext cx="14449665" cy="1346522"/>
          </a:xfrm>
        </p:spPr>
        <p:txBody>
          <a:bodyPr/>
          <a:lstStyle/>
          <a:p>
            <a:r>
              <a:rPr lang="en-US"/>
              <a:t>THÊM VIDEO</a:t>
            </a:r>
          </a:p>
        </p:txBody>
      </p:sp>
    </p:spTree>
    <p:extLst>
      <p:ext uri="{BB962C8B-B14F-4D97-AF65-F5344CB8AC3E}">
        <p14:creationId xmlns:p14="http://schemas.microsoft.com/office/powerpoint/2010/main" val="380625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0"/>
            <a:ext cx="7546317"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8561396" y="965517"/>
            <a:ext cx="8171815" cy="1362710"/>
          </a:xfrm>
          <a:prstGeom prst="rect">
            <a:avLst/>
          </a:prstGeom>
        </p:spPr>
        <p:txBody>
          <a:bodyPr vert="horz" wrap="square" lIns="0" tIns="15875" rIns="0" bIns="0" rtlCol="0">
            <a:spAutoFit/>
          </a:bodyPr>
          <a:lstStyle/>
          <a:p>
            <a:pPr marL="12700">
              <a:lnSpc>
                <a:spcPct val="100000"/>
              </a:lnSpc>
              <a:spcBef>
                <a:spcPts val="125"/>
              </a:spcBef>
            </a:pPr>
            <a:r>
              <a:rPr lang="en-US" spc="-190">
                <a:solidFill>
                  <a:srgbClr val="2D2E2B"/>
                </a:solidFill>
                <a:latin typeface="VNF-Futura Regular"/>
              </a:rPr>
              <a:t>Kết luận</a:t>
            </a:r>
            <a:endParaRPr spc="65" dirty="0">
              <a:solidFill>
                <a:srgbClr val="2D2E2B"/>
              </a:solidFill>
              <a:latin typeface="VNF-Futura Regular"/>
            </a:endParaRPr>
          </a:p>
        </p:txBody>
      </p:sp>
      <p:sp>
        <p:nvSpPr>
          <p:cNvPr id="6" name="object 6"/>
          <p:cNvSpPr txBox="1">
            <a:spLocks noGrp="1"/>
          </p:cNvSpPr>
          <p:nvPr>
            <p:ph type="body" idx="1"/>
          </p:nvPr>
        </p:nvSpPr>
        <p:spPr>
          <a:xfrm>
            <a:off x="1048694" y="2135654"/>
            <a:ext cx="16190612" cy="6463051"/>
          </a:xfrm>
          <a:prstGeom prst="rect">
            <a:avLst/>
          </a:prstGeom>
        </p:spPr>
        <p:txBody>
          <a:bodyPr vert="horz" wrap="square" lIns="0" tIns="12700" rIns="0" bIns="0" rtlCol="0">
            <a:spAutoFit/>
          </a:bodyPr>
          <a:lstStyle/>
          <a:p>
            <a:pPr marL="7525384" marR="5080" algn="just">
              <a:lnSpc>
                <a:spcPct val="120000"/>
              </a:lnSpc>
            </a:pPr>
            <a:endParaRPr lang="en-US" sz="3950">
              <a:latin typeface="Times New Roman"/>
              <a:cs typeface="Times New Roman"/>
            </a:endParaRPr>
          </a:p>
          <a:p>
            <a:pPr marL="7525384" marR="5080" algn="just">
              <a:lnSpc>
                <a:spcPct val="120000"/>
              </a:lnSpc>
            </a:pPr>
            <a:r>
              <a:rPr lang="en-US" sz="2400" b="0">
                <a:latin typeface="VNF-Futura" panose="02000503000000020004" pitchFamily="2" charset="0"/>
                <a:cs typeface="Arial" panose="020B0604020202020204" pitchFamily="34" charset="0"/>
              </a:rPr>
              <a:t>   - Hiện tại, số lượng sinh viên thường xuyên tập thể dục cũng khá đông và không đến mức để nói rằng sinh viên không chú ý vào việc rèn luyện sức khoẻ.    </a:t>
            </a:r>
          </a:p>
          <a:p>
            <a:pPr marL="7525384" marR="5080" algn="just">
              <a:lnSpc>
                <a:spcPct val="120000"/>
              </a:lnSpc>
            </a:pPr>
            <a:endParaRPr lang="en-US" sz="2400" b="0">
              <a:latin typeface="VNF-Futura" panose="02000503000000020004" pitchFamily="2" charset="0"/>
              <a:cs typeface="Arial" panose="020B0604020202020204" pitchFamily="34" charset="0"/>
            </a:endParaRPr>
          </a:p>
          <a:p>
            <a:pPr marL="7525384" marR="5080" algn="just">
              <a:lnSpc>
                <a:spcPct val="120000"/>
              </a:lnSpc>
            </a:pPr>
            <a:r>
              <a:rPr lang="en-US" sz="2400" b="0">
                <a:latin typeface="VNF-Futura" panose="02000503000000020004" pitchFamily="2" charset="0"/>
                <a:cs typeface="Arial" panose="020B0604020202020204" pitchFamily="34" charset="0"/>
              </a:rPr>
              <a:t>   - </a:t>
            </a:r>
            <a:r>
              <a:rPr lang="en-US" sz="2400" b="0">
                <a:latin typeface="VNF-Futura" panose="02000503000000020004" pitchFamily="2" charset="0"/>
              </a:rPr>
              <a:t>Đa số các bạn sinh viên đều lựa chọn khoảng sân nhà để sử dụng cho việc rèn luyện sức khoẻ.</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B</a:t>
            </a:r>
            <a:r>
              <a:rPr lang="en-US" sz="2400" b="0">
                <a:latin typeface="VNF-Futura" panose="02000503000000020004" pitchFamily="2" charset="0"/>
              </a:rPr>
              <a:t>ộ môn bóng đá được đa số sinh viên lựa chọn.</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Chủ yếu luyện tập ở nhà theo </a:t>
            </a:r>
            <a:r>
              <a:rPr lang="en-US" sz="2400" b="0">
                <a:latin typeface="VNF-Futura" panose="02000503000000020004" pitchFamily="2" charset="0"/>
              </a:rPr>
              <a:t>video hướng dẫn online trên internet hoặc thông qua các ứng dụng hướng dẫn có sẵn.</a:t>
            </a:r>
          </a:p>
          <a:p>
            <a:pPr marL="7525384" marR="5080" algn="just">
              <a:lnSpc>
                <a:spcPct val="120000"/>
              </a:lnSpc>
            </a:pPr>
            <a:endParaRPr lang="en-US" sz="2400" b="0">
              <a:latin typeface="VNF-Futura" panose="02000503000000020004" pitchFamily="2" charset="0"/>
            </a:endParaRPr>
          </a:p>
          <a:p>
            <a:pPr marL="7525384" marR="5080" algn="just">
              <a:lnSpc>
                <a:spcPct val="120000"/>
              </a:lnSpc>
            </a:pPr>
            <a:r>
              <a:rPr lang="en-US" sz="2400" b="0">
                <a:latin typeface="VNF-Futura" panose="02000503000000020004" pitchFamily="2" charset="0"/>
                <a:cs typeface="Arial" panose="020B0604020202020204" pitchFamily="34" charset="0"/>
              </a:rPr>
              <a:t>   - Sức khoẻ tầm trung chiếm phần lớn.</a:t>
            </a:r>
            <a:endParaRPr sz="2400" b="0">
              <a:latin typeface="VNF-Futura" panose="02000503000000020004" pitchFamily="2" charset="0"/>
              <a:cs typeface="Arial" panose="020B0604020202020204" pitchFamily="34" charset="0"/>
            </a:endParaRPr>
          </a:p>
        </p:txBody>
      </p:sp>
      <p:sp>
        <p:nvSpPr>
          <p:cNvPr id="9" name="object 9"/>
          <p:cNvSpPr txBox="1"/>
          <p:nvPr/>
        </p:nvSpPr>
        <p:spPr>
          <a:xfrm>
            <a:off x="14782800" y="9819043"/>
            <a:ext cx="31701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0" name="object 9">
            <a:extLst>
              <a:ext uri="{FF2B5EF4-FFF2-40B4-BE49-F238E27FC236}">
                <a16:creationId xmlns:a16="http://schemas.microsoft.com/office/drawing/2014/main" id="{D2FCBA06-F095-4C30-BD2E-F527F127F8CB}"/>
              </a:ext>
            </a:extLst>
          </p:cNvPr>
          <p:cNvSpPr/>
          <p:nvPr/>
        </p:nvSpPr>
        <p:spPr>
          <a:xfrm>
            <a:off x="6708117" y="6883223"/>
            <a:ext cx="1676399" cy="167639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BA9BFA4-EEF3-4F5D-B92D-195202D0609B}"/>
              </a:ext>
            </a:extLst>
          </p:cNvPr>
          <p:cNvSpPr/>
          <p:nvPr/>
        </p:nvSpPr>
        <p:spPr>
          <a:xfrm>
            <a:off x="16910090" y="-674031"/>
            <a:ext cx="1676399" cy="16763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44815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 calcmode="lin" valueType="num">
                                      <p:cBhvr additive="base">
                                        <p:cTn id="3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3111895" y="8163217"/>
            <a:ext cx="59055" cy="156845"/>
          </a:xfrm>
          <a:custGeom>
            <a:avLst/>
            <a:gdLst/>
            <a:ahLst/>
            <a:cxnLst/>
            <a:rect l="l" t="t" r="r" b="b"/>
            <a:pathLst>
              <a:path w="59055" h="156845">
                <a:moveTo>
                  <a:pt x="47673" y="156370"/>
                </a:moveTo>
                <a:lnTo>
                  <a:pt x="42114" y="156370"/>
                </a:lnTo>
                <a:lnTo>
                  <a:pt x="37860" y="153253"/>
                </a:lnTo>
                <a:lnTo>
                  <a:pt x="33259" y="135903"/>
                </a:lnTo>
                <a:lnTo>
                  <a:pt x="24894" y="104196"/>
                </a:lnTo>
                <a:lnTo>
                  <a:pt x="13600" y="61094"/>
                </a:lnTo>
                <a:lnTo>
                  <a:pt x="0" y="8633"/>
                </a:lnTo>
                <a:lnTo>
                  <a:pt x="3411" y="2905"/>
                </a:lnTo>
                <a:lnTo>
                  <a:pt x="14697" y="0"/>
                </a:lnTo>
                <a:lnTo>
                  <a:pt x="20425" y="3411"/>
                </a:lnTo>
                <a:lnTo>
                  <a:pt x="21857" y="9012"/>
                </a:lnTo>
                <a:lnTo>
                  <a:pt x="33977" y="55786"/>
                </a:lnTo>
                <a:lnTo>
                  <a:pt x="45257" y="98837"/>
                </a:lnTo>
                <a:lnTo>
                  <a:pt x="56938" y="143146"/>
                </a:lnTo>
                <a:lnTo>
                  <a:pt x="58454" y="148747"/>
                </a:lnTo>
                <a:lnTo>
                  <a:pt x="55127" y="154517"/>
                </a:lnTo>
                <a:lnTo>
                  <a:pt x="49484" y="156033"/>
                </a:lnTo>
                <a:lnTo>
                  <a:pt x="48599" y="156243"/>
                </a:lnTo>
                <a:lnTo>
                  <a:pt x="47673" y="156370"/>
                </a:lnTo>
                <a:close/>
              </a:path>
            </a:pathLst>
          </a:custGeom>
          <a:solidFill>
            <a:srgbClr val="FED531"/>
          </a:solidFill>
        </p:spPr>
        <p:txBody>
          <a:bodyPr wrap="square" lIns="0" tIns="0" rIns="0" bIns="0" rtlCol="0"/>
          <a:lstStyle/>
          <a:p>
            <a:endParaRPr/>
          </a:p>
        </p:txBody>
      </p:sp>
      <p:sp>
        <p:nvSpPr>
          <p:cNvPr id="4" name="object 4"/>
          <p:cNvSpPr/>
          <p:nvPr/>
        </p:nvSpPr>
        <p:spPr>
          <a:xfrm>
            <a:off x="13221814" y="8162417"/>
            <a:ext cx="57785" cy="155575"/>
          </a:xfrm>
          <a:custGeom>
            <a:avLst/>
            <a:gdLst/>
            <a:ahLst/>
            <a:cxnLst/>
            <a:rect l="l" t="t" r="r" b="b"/>
            <a:pathLst>
              <a:path w="57784" h="155575">
                <a:moveTo>
                  <a:pt x="16340" y="155570"/>
                </a:moveTo>
                <a:lnTo>
                  <a:pt x="10781" y="155570"/>
                </a:lnTo>
                <a:lnTo>
                  <a:pt x="9896" y="155485"/>
                </a:lnTo>
                <a:lnTo>
                  <a:pt x="9012" y="155233"/>
                </a:lnTo>
                <a:lnTo>
                  <a:pt x="3369" y="153801"/>
                </a:lnTo>
                <a:lnTo>
                  <a:pt x="0" y="148073"/>
                </a:lnTo>
                <a:lnTo>
                  <a:pt x="1431" y="142430"/>
                </a:lnTo>
                <a:lnTo>
                  <a:pt x="35851" y="8633"/>
                </a:lnTo>
                <a:lnTo>
                  <a:pt x="37186" y="3369"/>
                </a:lnTo>
                <a:lnTo>
                  <a:pt x="42956" y="0"/>
                </a:lnTo>
                <a:lnTo>
                  <a:pt x="54201" y="2863"/>
                </a:lnTo>
                <a:lnTo>
                  <a:pt x="57612" y="8633"/>
                </a:lnTo>
                <a:lnTo>
                  <a:pt x="56138" y="14234"/>
                </a:lnTo>
                <a:lnTo>
                  <a:pt x="20635" y="152411"/>
                </a:lnTo>
                <a:lnTo>
                  <a:pt x="16340" y="155570"/>
                </a:lnTo>
                <a:close/>
              </a:path>
            </a:pathLst>
          </a:custGeom>
          <a:solidFill>
            <a:srgbClr val="FED531"/>
          </a:solidFill>
        </p:spPr>
        <p:txBody>
          <a:bodyPr wrap="square" lIns="0" tIns="0" rIns="0" bIns="0" rtlCol="0"/>
          <a:lstStyle/>
          <a:p>
            <a:endParaRPr/>
          </a:p>
        </p:txBody>
      </p:sp>
      <p:sp>
        <p:nvSpPr>
          <p:cNvPr id="5" name="object 5"/>
          <p:cNvSpPr/>
          <p:nvPr/>
        </p:nvSpPr>
        <p:spPr>
          <a:xfrm>
            <a:off x="12911263" y="7702529"/>
            <a:ext cx="570865" cy="747395"/>
          </a:xfrm>
          <a:custGeom>
            <a:avLst/>
            <a:gdLst/>
            <a:ahLst/>
            <a:cxnLst/>
            <a:rect l="l" t="t" r="r" b="b"/>
            <a:pathLst>
              <a:path w="570865" h="747395">
                <a:moveTo>
                  <a:pt x="285366" y="0"/>
                </a:moveTo>
                <a:close/>
              </a:path>
              <a:path w="570865" h="747395">
                <a:moveTo>
                  <a:pt x="398359" y="747276"/>
                </a:moveTo>
                <a:lnTo>
                  <a:pt x="172373" y="747276"/>
                </a:lnTo>
                <a:lnTo>
                  <a:pt x="159002" y="744570"/>
                </a:lnTo>
                <a:lnTo>
                  <a:pt x="148063" y="737195"/>
                </a:lnTo>
                <a:lnTo>
                  <a:pt x="140677" y="726257"/>
                </a:lnTo>
                <a:lnTo>
                  <a:pt x="137966" y="712868"/>
                </a:lnTo>
                <a:lnTo>
                  <a:pt x="137966" y="529629"/>
                </a:lnTo>
                <a:lnTo>
                  <a:pt x="98149" y="500562"/>
                </a:lnTo>
                <a:lnTo>
                  <a:pt x="64313" y="465553"/>
                </a:lnTo>
                <a:lnTo>
                  <a:pt x="37018" y="425564"/>
                </a:lnTo>
                <a:lnTo>
                  <a:pt x="16827" y="381561"/>
                </a:lnTo>
                <a:lnTo>
                  <a:pt x="4300" y="334507"/>
                </a:lnTo>
                <a:lnTo>
                  <a:pt x="0" y="285366"/>
                </a:lnTo>
                <a:lnTo>
                  <a:pt x="3742" y="239142"/>
                </a:lnTo>
                <a:lnTo>
                  <a:pt x="14573" y="195270"/>
                </a:lnTo>
                <a:lnTo>
                  <a:pt x="31902" y="154340"/>
                </a:lnTo>
                <a:lnTo>
                  <a:pt x="55135" y="116947"/>
                </a:lnTo>
                <a:lnTo>
                  <a:pt x="83681" y="83681"/>
                </a:lnTo>
                <a:lnTo>
                  <a:pt x="116947" y="55135"/>
                </a:lnTo>
                <a:lnTo>
                  <a:pt x="154340" y="31902"/>
                </a:lnTo>
                <a:lnTo>
                  <a:pt x="195270" y="14573"/>
                </a:lnTo>
                <a:lnTo>
                  <a:pt x="239142" y="3742"/>
                </a:lnTo>
                <a:lnTo>
                  <a:pt x="285366" y="0"/>
                </a:lnTo>
                <a:lnTo>
                  <a:pt x="331590" y="3742"/>
                </a:lnTo>
                <a:lnTo>
                  <a:pt x="375462" y="14573"/>
                </a:lnTo>
                <a:lnTo>
                  <a:pt x="390776" y="21057"/>
                </a:lnTo>
                <a:lnTo>
                  <a:pt x="285366" y="21057"/>
                </a:lnTo>
                <a:lnTo>
                  <a:pt x="237924" y="25322"/>
                </a:lnTo>
                <a:lnTo>
                  <a:pt x="193244" y="37618"/>
                </a:lnTo>
                <a:lnTo>
                  <a:pt x="152079" y="57191"/>
                </a:lnTo>
                <a:lnTo>
                  <a:pt x="115181" y="83290"/>
                </a:lnTo>
                <a:lnTo>
                  <a:pt x="83304" y="115164"/>
                </a:lnTo>
                <a:lnTo>
                  <a:pt x="57200" y="152060"/>
                </a:lnTo>
                <a:lnTo>
                  <a:pt x="37622" y="193227"/>
                </a:lnTo>
                <a:lnTo>
                  <a:pt x="25324" y="237913"/>
                </a:lnTo>
                <a:lnTo>
                  <a:pt x="21057" y="285366"/>
                </a:lnTo>
                <a:lnTo>
                  <a:pt x="25205" y="331796"/>
                </a:lnTo>
                <a:lnTo>
                  <a:pt x="37276" y="376200"/>
                </a:lnTo>
                <a:lnTo>
                  <a:pt x="56717" y="417626"/>
                </a:lnTo>
                <a:lnTo>
                  <a:pt x="82977" y="455121"/>
                </a:lnTo>
                <a:lnTo>
                  <a:pt x="115506" y="487733"/>
                </a:lnTo>
                <a:lnTo>
                  <a:pt x="153759" y="514510"/>
                </a:lnTo>
                <a:lnTo>
                  <a:pt x="157044" y="516405"/>
                </a:lnTo>
                <a:lnTo>
                  <a:pt x="159023" y="519858"/>
                </a:lnTo>
                <a:lnTo>
                  <a:pt x="159023" y="596675"/>
                </a:lnTo>
                <a:lnTo>
                  <a:pt x="432766" y="596675"/>
                </a:lnTo>
                <a:lnTo>
                  <a:pt x="432766" y="617732"/>
                </a:lnTo>
                <a:lnTo>
                  <a:pt x="159023" y="617732"/>
                </a:lnTo>
                <a:lnTo>
                  <a:pt x="159023" y="720238"/>
                </a:lnTo>
                <a:lnTo>
                  <a:pt x="165003" y="726218"/>
                </a:lnTo>
                <a:lnTo>
                  <a:pt x="430069" y="726218"/>
                </a:lnTo>
                <a:lnTo>
                  <a:pt x="422685" y="737195"/>
                </a:lnTo>
                <a:lnTo>
                  <a:pt x="411748" y="744570"/>
                </a:lnTo>
                <a:lnTo>
                  <a:pt x="398359" y="747276"/>
                </a:lnTo>
                <a:close/>
              </a:path>
              <a:path w="570865" h="747395">
                <a:moveTo>
                  <a:pt x="432766" y="596675"/>
                </a:moveTo>
                <a:lnTo>
                  <a:pt x="411709" y="596675"/>
                </a:lnTo>
                <a:lnTo>
                  <a:pt x="411709" y="519858"/>
                </a:lnTo>
                <a:lnTo>
                  <a:pt x="413730" y="516405"/>
                </a:lnTo>
                <a:lnTo>
                  <a:pt x="417015" y="514510"/>
                </a:lnTo>
                <a:lnTo>
                  <a:pt x="455257" y="487730"/>
                </a:lnTo>
                <a:lnTo>
                  <a:pt x="487783" y="455112"/>
                </a:lnTo>
                <a:lnTo>
                  <a:pt x="514038" y="417610"/>
                </a:lnTo>
                <a:lnTo>
                  <a:pt x="533471" y="376182"/>
                </a:lnTo>
                <a:lnTo>
                  <a:pt x="545532" y="331782"/>
                </a:lnTo>
                <a:lnTo>
                  <a:pt x="549675" y="285366"/>
                </a:lnTo>
                <a:lnTo>
                  <a:pt x="545408" y="237913"/>
                </a:lnTo>
                <a:lnTo>
                  <a:pt x="533110" y="193227"/>
                </a:lnTo>
                <a:lnTo>
                  <a:pt x="513532" y="152060"/>
                </a:lnTo>
                <a:lnTo>
                  <a:pt x="487428" y="115164"/>
                </a:lnTo>
                <a:lnTo>
                  <a:pt x="455551" y="83290"/>
                </a:lnTo>
                <a:lnTo>
                  <a:pt x="418653" y="57191"/>
                </a:lnTo>
                <a:lnTo>
                  <a:pt x="377488" y="37618"/>
                </a:lnTo>
                <a:lnTo>
                  <a:pt x="332808" y="25322"/>
                </a:lnTo>
                <a:lnTo>
                  <a:pt x="285366" y="21057"/>
                </a:lnTo>
                <a:lnTo>
                  <a:pt x="390776" y="21057"/>
                </a:lnTo>
                <a:lnTo>
                  <a:pt x="453785" y="55135"/>
                </a:lnTo>
                <a:lnTo>
                  <a:pt x="487051" y="83681"/>
                </a:lnTo>
                <a:lnTo>
                  <a:pt x="515597" y="116947"/>
                </a:lnTo>
                <a:lnTo>
                  <a:pt x="538830" y="154340"/>
                </a:lnTo>
                <a:lnTo>
                  <a:pt x="556159" y="195270"/>
                </a:lnTo>
                <a:lnTo>
                  <a:pt x="566990" y="239142"/>
                </a:lnTo>
                <a:lnTo>
                  <a:pt x="570732" y="285366"/>
                </a:lnTo>
                <a:lnTo>
                  <a:pt x="566432" y="334510"/>
                </a:lnTo>
                <a:lnTo>
                  <a:pt x="553905" y="381571"/>
                </a:lnTo>
                <a:lnTo>
                  <a:pt x="533714" y="425580"/>
                </a:lnTo>
                <a:lnTo>
                  <a:pt x="506419" y="465571"/>
                </a:lnTo>
                <a:lnTo>
                  <a:pt x="472583" y="500577"/>
                </a:lnTo>
                <a:lnTo>
                  <a:pt x="432766" y="529629"/>
                </a:lnTo>
                <a:lnTo>
                  <a:pt x="432766" y="596675"/>
                </a:lnTo>
                <a:close/>
              </a:path>
              <a:path w="570865" h="747395">
                <a:moveTo>
                  <a:pt x="430069" y="726218"/>
                </a:moveTo>
                <a:lnTo>
                  <a:pt x="405729" y="726218"/>
                </a:lnTo>
                <a:lnTo>
                  <a:pt x="411709" y="720238"/>
                </a:lnTo>
                <a:lnTo>
                  <a:pt x="411709" y="617732"/>
                </a:lnTo>
                <a:lnTo>
                  <a:pt x="432766" y="617732"/>
                </a:lnTo>
                <a:lnTo>
                  <a:pt x="432766" y="712868"/>
                </a:lnTo>
                <a:lnTo>
                  <a:pt x="430069" y="726218"/>
                </a:lnTo>
                <a:close/>
              </a:path>
            </a:pathLst>
          </a:custGeom>
          <a:solidFill>
            <a:srgbClr val="FED531"/>
          </a:solidFill>
        </p:spPr>
        <p:txBody>
          <a:bodyPr wrap="square" lIns="0" tIns="0" rIns="0" bIns="0" rtlCol="0"/>
          <a:lstStyle/>
          <a:p>
            <a:endParaRPr/>
          </a:p>
        </p:txBody>
      </p:sp>
      <p:sp>
        <p:nvSpPr>
          <p:cNvPr id="6" name="object 6"/>
          <p:cNvSpPr/>
          <p:nvPr/>
        </p:nvSpPr>
        <p:spPr>
          <a:xfrm>
            <a:off x="12732741" y="8010426"/>
            <a:ext cx="135255" cy="0"/>
          </a:xfrm>
          <a:custGeom>
            <a:avLst/>
            <a:gdLst/>
            <a:ahLst/>
            <a:cxnLst/>
            <a:rect l="l" t="t" r="r" b="b"/>
            <a:pathLst>
              <a:path w="135254">
                <a:moveTo>
                  <a:pt x="0" y="0"/>
                </a:moveTo>
                <a:lnTo>
                  <a:pt x="134892" y="0"/>
                </a:lnTo>
              </a:path>
            </a:pathLst>
          </a:custGeom>
          <a:ln w="21057">
            <a:solidFill>
              <a:srgbClr val="FED531"/>
            </a:solidFill>
          </a:ln>
        </p:spPr>
        <p:txBody>
          <a:bodyPr wrap="square" lIns="0" tIns="0" rIns="0" bIns="0" rtlCol="0"/>
          <a:lstStyle/>
          <a:p>
            <a:endParaRPr/>
          </a:p>
        </p:txBody>
      </p:sp>
      <p:sp>
        <p:nvSpPr>
          <p:cNvPr id="7" name="object 7"/>
          <p:cNvSpPr/>
          <p:nvPr/>
        </p:nvSpPr>
        <p:spPr>
          <a:xfrm>
            <a:off x="13529417" y="8013163"/>
            <a:ext cx="135255" cy="0"/>
          </a:xfrm>
          <a:custGeom>
            <a:avLst/>
            <a:gdLst/>
            <a:ahLst/>
            <a:cxnLst/>
            <a:rect l="l" t="t" r="r" b="b"/>
            <a:pathLst>
              <a:path w="135255">
                <a:moveTo>
                  <a:pt x="0" y="0"/>
                </a:moveTo>
                <a:lnTo>
                  <a:pt x="134892" y="0"/>
                </a:lnTo>
              </a:path>
            </a:pathLst>
          </a:custGeom>
          <a:ln w="21057">
            <a:solidFill>
              <a:srgbClr val="FED531"/>
            </a:solidFill>
          </a:ln>
        </p:spPr>
        <p:txBody>
          <a:bodyPr wrap="square" lIns="0" tIns="0" rIns="0" bIns="0" rtlCol="0"/>
          <a:lstStyle/>
          <a:p>
            <a:endParaRPr/>
          </a:p>
        </p:txBody>
      </p:sp>
      <p:sp>
        <p:nvSpPr>
          <p:cNvPr id="8" name="object 8"/>
          <p:cNvSpPr/>
          <p:nvPr/>
        </p:nvSpPr>
        <p:spPr>
          <a:xfrm>
            <a:off x="13503096" y="7775049"/>
            <a:ext cx="124279" cy="76605"/>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3355990" y="7580818"/>
            <a:ext cx="77869" cy="12288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2745880" y="7764689"/>
            <a:ext cx="124279" cy="7656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2939396" y="7570416"/>
            <a:ext cx="77869" cy="12288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3198146" y="7525101"/>
            <a:ext cx="0" cy="135255"/>
          </a:xfrm>
          <a:custGeom>
            <a:avLst/>
            <a:gdLst/>
            <a:ahLst/>
            <a:cxnLst/>
            <a:rect l="l" t="t" r="r" b="b"/>
            <a:pathLst>
              <a:path h="135254">
                <a:moveTo>
                  <a:pt x="0" y="0"/>
                </a:moveTo>
                <a:lnTo>
                  <a:pt x="0" y="134934"/>
                </a:lnTo>
              </a:path>
            </a:pathLst>
          </a:custGeom>
          <a:ln w="21394">
            <a:solidFill>
              <a:srgbClr val="FED531"/>
            </a:solidFill>
          </a:ln>
        </p:spPr>
        <p:txBody>
          <a:bodyPr wrap="square" lIns="0" tIns="0" rIns="0" bIns="0" rtlCol="0"/>
          <a:lstStyle/>
          <a:p>
            <a:endParaRPr/>
          </a:p>
        </p:txBody>
      </p:sp>
      <p:sp>
        <p:nvSpPr>
          <p:cNvPr id="13" name="object 13"/>
          <p:cNvSpPr/>
          <p:nvPr/>
        </p:nvSpPr>
        <p:spPr>
          <a:xfrm>
            <a:off x="12994060" y="7772143"/>
            <a:ext cx="401320" cy="403225"/>
          </a:xfrm>
          <a:custGeom>
            <a:avLst/>
            <a:gdLst/>
            <a:ahLst/>
            <a:cxnLst/>
            <a:rect l="l" t="t" r="r" b="b"/>
            <a:pathLst>
              <a:path w="401319" h="403225">
                <a:moveTo>
                  <a:pt x="110624" y="82165"/>
                </a:moveTo>
                <a:lnTo>
                  <a:pt x="87976" y="82165"/>
                </a:lnTo>
                <a:lnTo>
                  <a:pt x="75300" y="49989"/>
                </a:lnTo>
                <a:lnTo>
                  <a:pt x="75342" y="47041"/>
                </a:lnTo>
                <a:lnTo>
                  <a:pt x="77532" y="41945"/>
                </a:lnTo>
                <a:lnTo>
                  <a:pt x="79638" y="39924"/>
                </a:lnTo>
                <a:lnTo>
                  <a:pt x="180796" y="0"/>
                </a:lnTo>
                <a:lnTo>
                  <a:pt x="186945" y="2653"/>
                </a:lnTo>
                <a:lnTo>
                  <a:pt x="189093" y="8043"/>
                </a:lnTo>
                <a:lnTo>
                  <a:pt x="195997" y="25605"/>
                </a:lnTo>
                <a:lnTo>
                  <a:pt x="173342" y="25605"/>
                </a:lnTo>
                <a:lnTo>
                  <a:pt x="99768" y="54622"/>
                </a:lnTo>
                <a:lnTo>
                  <a:pt x="110624" y="82165"/>
                </a:lnTo>
                <a:close/>
              </a:path>
              <a:path w="401319" h="403225">
                <a:moveTo>
                  <a:pt x="223900" y="38787"/>
                </a:moveTo>
                <a:lnTo>
                  <a:pt x="201179" y="38787"/>
                </a:lnTo>
                <a:lnTo>
                  <a:pt x="215751" y="2779"/>
                </a:lnTo>
                <a:lnTo>
                  <a:pt x="221858" y="168"/>
                </a:lnTo>
                <a:lnTo>
                  <a:pt x="285429" y="25816"/>
                </a:lnTo>
                <a:lnTo>
                  <a:pt x="229143" y="25816"/>
                </a:lnTo>
                <a:lnTo>
                  <a:pt x="223900" y="38787"/>
                </a:lnTo>
                <a:close/>
              </a:path>
              <a:path w="401319" h="403225">
                <a:moveTo>
                  <a:pt x="205391" y="77700"/>
                </a:moveTo>
                <a:lnTo>
                  <a:pt x="201053" y="77700"/>
                </a:lnTo>
                <a:lnTo>
                  <a:pt x="196758" y="77658"/>
                </a:lnTo>
                <a:lnTo>
                  <a:pt x="192883" y="75047"/>
                </a:lnTo>
                <a:lnTo>
                  <a:pt x="189587" y="66751"/>
                </a:lnTo>
                <a:lnTo>
                  <a:pt x="173342" y="25605"/>
                </a:lnTo>
                <a:lnTo>
                  <a:pt x="195997" y="25605"/>
                </a:lnTo>
                <a:lnTo>
                  <a:pt x="201179" y="38787"/>
                </a:lnTo>
                <a:lnTo>
                  <a:pt x="223900" y="38787"/>
                </a:lnTo>
                <a:lnTo>
                  <a:pt x="209223" y="75089"/>
                </a:lnTo>
                <a:lnTo>
                  <a:pt x="205391" y="77700"/>
                </a:lnTo>
                <a:close/>
              </a:path>
              <a:path w="401319" h="403225">
                <a:moveTo>
                  <a:pt x="295852" y="113203"/>
                </a:moveTo>
                <a:lnTo>
                  <a:pt x="291136" y="112487"/>
                </a:lnTo>
                <a:lnTo>
                  <a:pt x="287977" y="109497"/>
                </a:lnTo>
                <a:lnTo>
                  <a:pt x="284776" y="106549"/>
                </a:lnTo>
                <a:lnTo>
                  <a:pt x="283766" y="101916"/>
                </a:lnTo>
                <a:lnTo>
                  <a:pt x="285366" y="97873"/>
                </a:lnTo>
                <a:lnTo>
                  <a:pt x="302507" y="55422"/>
                </a:lnTo>
                <a:lnTo>
                  <a:pt x="229143" y="25816"/>
                </a:lnTo>
                <a:lnTo>
                  <a:pt x="285429" y="25816"/>
                </a:lnTo>
                <a:lnTo>
                  <a:pt x="325543" y="42030"/>
                </a:lnTo>
                <a:lnTo>
                  <a:pt x="328154" y="48178"/>
                </a:lnTo>
                <a:lnTo>
                  <a:pt x="315183" y="80311"/>
                </a:lnTo>
                <a:lnTo>
                  <a:pt x="357668" y="80311"/>
                </a:lnTo>
                <a:lnTo>
                  <a:pt x="363221" y="91682"/>
                </a:lnTo>
                <a:lnTo>
                  <a:pt x="339778" y="91682"/>
                </a:lnTo>
                <a:lnTo>
                  <a:pt x="295852" y="113203"/>
                </a:lnTo>
                <a:close/>
              </a:path>
              <a:path w="401319" h="403225">
                <a:moveTo>
                  <a:pt x="357668" y="80311"/>
                </a:moveTo>
                <a:lnTo>
                  <a:pt x="315183" y="80311"/>
                </a:lnTo>
                <a:lnTo>
                  <a:pt x="342515" y="66919"/>
                </a:lnTo>
                <a:lnTo>
                  <a:pt x="345421" y="66751"/>
                </a:lnTo>
                <a:lnTo>
                  <a:pt x="348074" y="67677"/>
                </a:lnTo>
                <a:lnTo>
                  <a:pt x="350685" y="68562"/>
                </a:lnTo>
                <a:lnTo>
                  <a:pt x="352875" y="70499"/>
                </a:lnTo>
                <a:lnTo>
                  <a:pt x="357668" y="80311"/>
                </a:lnTo>
                <a:close/>
              </a:path>
              <a:path w="401319" h="403225">
                <a:moveTo>
                  <a:pt x="55843" y="341925"/>
                </a:moveTo>
                <a:lnTo>
                  <a:pt x="49568" y="339736"/>
                </a:lnTo>
                <a:lnTo>
                  <a:pt x="44489" y="329375"/>
                </a:lnTo>
                <a:lnTo>
                  <a:pt x="3032" y="244515"/>
                </a:lnTo>
                <a:lnTo>
                  <a:pt x="463" y="239293"/>
                </a:lnTo>
                <a:lnTo>
                  <a:pt x="2653" y="232976"/>
                </a:lnTo>
                <a:lnTo>
                  <a:pt x="62076" y="203959"/>
                </a:lnTo>
                <a:lnTo>
                  <a:pt x="2274" y="175785"/>
                </a:lnTo>
                <a:lnTo>
                  <a:pt x="0" y="169510"/>
                </a:lnTo>
                <a:lnTo>
                  <a:pt x="46367" y="71131"/>
                </a:lnTo>
                <a:lnTo>
                  <a:pt x="48515" y="69151"/>
                </a:lnTo>
                <a:lnTo>
                  <a:pt x="53779" y="67256"/>
                </a:lnTo>
                <a:lnTo>
                  <a:pt x="56685" y="67425"/>
                </a:lnTo>
                <a:lnTo>
                  <a:pt x="87976" y="82165"/>
                </a:lnTo>
                <a:lnTo>
                  <a:pt x="110624" y="82165"/>
                </a:lnTo>
                <a:lnTo>
                  <a:pt x="114558" y="92146"/>
                </a:lnTo>
                <a:lnTo>
                  <a:pt x="59760" y="92146"/>
                </a:lnTo>
                <a:lnTo>
                  <a:pt x="26026" y="163698"/>
                </a:lnTo>
                <a:lnTo>
                  <a:pt x="90882" y="194273"/>
                </a:lnTo>
                <a:lnTo>
                  <a:pt x="92356" y="194989"/>
                </a:lnTo>
                <a:lnTo>
                  <a:pt x="93662" y="196042"/>
                </a:lnTo>
                <a:lnTo>
                  <a:pt x="94630" y="197263"/>
                </a:lnTo>
                <a:lnTo>
                  <a:pt x="116609" y="197263"/>
                </a:lnTo>
                <a:lnTo>
                  <a:pt x="115646" y="202022"/>
                </a:lnTo>
                <a:lnTo>
                  <a:pt x="115612" y="202275"/>
                </a:lnTo>
                <a:lnTo>
                  <a:pt x="117197" y="210108"/>
                </a:lnTo>
                <a:lnTo>
                  <a:pt x="94841" y="210108"/>
                </a:lnTo>
                <a:lnTo>
                  <a:pt x="93830" y="211413"/>
                </a:lnTo>
                <a:lnTo>
                  <a:pt x="92525" y="212508"/>
                </a:lnTo>
                <a:lnTo>
                  <a:pt x="91008" y="213266"/>
                </a:lnTo>
                <a:lnTo>
                  <a:pt x="26574" y="244726"/>
                </a:lnTo>
                <a:lnTo>
                  <a:pt x="61318" y="315815"/>
                </a:lnTo>
                <a:lnTo>
                  <a:pt x="112032" y="315815"/>
                </a:lnTo>
                <a:lnTo>
                  <a:pt x="107108" y="327986"/>
                </a:lnTo>
                <a:lnTo>
                  <a:pt x="84397" y="327986"/>
                </a:lnTo>
                <a:lnTo>
                  <a:pt x="55843" y="341925"/>
                </a:lnTo>
                <a:close/>
              </a:path>
              <a:path w="401319" h="403225">
                <a:moveTo>
                  <a:pt x="364633" y="312361"/>
                </a:moveTo>
                <a:lnTo>
                  <a:pt x="341336" y="312361"/>
                </a:lnTo>
                <a:lnTo>
                  <a:pt x="375069" y="240767"/>
                </a:lnTo>
                <a:lnTo>
                  <a:pt x="309750" y="209981"/>
                </a:lnTo>
                <a:lnTo>
                  <a:pt x="307392" y="206318"/>
                </a:lnTo>
                <a:lnTo>
                  <a:pt x="307350" y="198232"/>
                </a:lnTo>
                <a:lnTo>
                  <a:pt x="309624" y="194483"/>
                </a:lnTo>
                <a:lnTo>
                  <a:pt x="374522" y="162771"/>
                </a:lnTo>
                <a:lnTo>
                  <a:pt x="339778" y="91682"/>
                </a:lnTo>
                <a:lnTo>
                  <a:pt x="363221" y="91682"/>
                </a:lnTo>
                <a:lnTo>
                  <a:pt x="398064" y="163024"/>
                </a:lnTo>
                <a:lnTo>
                  <a:pt x="400633" y="168204"/>
                </a:lnTo>
                <a:lnTo>
                  <a:pt x="398443" y="174521"/>
                </a:lnTo>
                <a:lnTo>
                  <a:pt x="342220" y="202022"/>
                </a:lnTo>
                <a:lnTo>
                  <a:pt x="398822" y="228680"/>
                </a:lnTo>
                <a:lnTo>
                  <a:pt x="401096" y="234997"/>
                </a:lnTo>
                <a:lnTo>
                  <a:pt x="364633" y="312361"/>
                </a:lnTo>
                <a:close/>
              </a:path>
              <a:path w="401319" h="403225">
                <a:moveTo>
                  <a:pt x="106970" y="114382"/>
                </a:moveTo>
                <a:lnTo>
                  <a:pt x="59760" y="92146"/>
                </a:lnTo>
                <a:lnTo>
                  <a:pt x="114558" y="92146"/>
                </a:lnTo>
                <a:lnTo>
                  <a:pt x="117330" y="99179"/>
                </a:lnTo>
                <a:lnTo>
                  <a:pt x="118930" y="103180"/>
                </a:lnTo>
                <a:lnTo>
                  <a:pt x="117878" y="107728"/>
                </a:lnTo>
                <a:lnTo>
                  <a:pt x="111602" y="113666"/>
                </a:lnTo>
                <a:lnTo>
                  <a:pt x="106970" y="114382"/>
                </a:lnTo>
                <a:close/>
              </a:path>
              <a:path w="401319" h="403225">
                <a:moveTo>
                  <a:pt x="116609" y="197263"/>
                </a:moveTo>
                <a:lnTo>
                  <a:pt x="94630" y="197263"/>
                </a:lnTo>
                <a:lnTo>
                  <a:pt x="104292" y="157793"/>
                </a:lnTo>
                <a:lnTo>
                  <a:pt x="127264" y="125695"/>
                </a:lnTo>
                <a:lnTo>
                  <a:pt x="160398" y="104123"/>
                </a:lnTo>
                <a:lnTo>
                  <a:pt x="200548" y="96231"/>
                </a:lnTo>
                <a:lnTo>
                  <a:pt x="241771" y="104573"/>
                </a:lnTo>
                <a:lnTo>
                  <a:pt x="260614" y="117288"/>
                </a:lnTo>
                <a:lnTo>
                  <a:pt x="200548" y="117288"/>
                </a:lnTo>
                <a:lnTo>
                  <a:pt x="167518" y="123975"/>
                </a:lnTo>
                <a:lnTo>
                  <a:pt x="140514" y="142198"/>
                </a:lnTo>
                <a:lnTo>
                  <a:pt x="122290" y="169203"/>
                </a:lnTo>
                <a:lnTo>
                  <a:pt x="116609" y="197263"/>
                </a:lnTo>
                <a:close/>
              </a:path>
              <a:path w="401319" h="403225">
                <a:moveTo>
                  <a:pt x="260615" y="287177"/>
                </a:moveTo>
                <a:lnTo>
                  <a:pt x="200548" y="287177"/>
                </a:lnTo>
                <a:lnTo>
                  <a:pt x="233577" y="280496"/>
                </a:lnTo>
                <a:lnTo>
                  <a:pt x="260582" y="262282"/>
                </a:lnTo>
                <a:lnTo>
                  <a:pt x="278805" y="235280"/>
                </a:lnTo>
                <a:lnTo>
                  <a:pt x="285484" y="202275"/>
                </a:lnTo>
                <a:lnTo>
                  <a:pt x="285450" y="202022"/>
                </a:lnTo>
                <a:lnTo>
                  <a:pt x="278805" y="169203"/>
                </a:lnTo>
                <a:lnTo>
                  <a:pt x="260582" y="142198"/>
                </a:lnTo>
                <a:lnTo>
                  <a:pt x="233577" y="123975"/>
                </a:lnTo>
                <a:lnTo>
                  <a:pt x="200548" y="117288"/>
                </a:lnTo>
                <a:lnTo>
                  <a:pt x="260614" y="117288"/>
                </a:lnTo>
                <a:lnTo>
                  <a:pt x="275469" y="127311"/>
                </a:lnTo>
                <a:lnTo>
                  <a:pt x="298207" y="161009"/>
                </a:lnTo>
                <a:lnTo>
                  <a:pt x="306507" y="202022"/>
                </a:lnTo>
                <a:lnTo>
                  <a:pt x="306541" y="202275"/>
                </a:lnTo>
                <a:lnTo>
                  <a:pt x="298207" y="243456"/>
                </a:lnTo>
                <a:lnTo>
                  <a:pt x="275469" y="277154"/>
                </a:lnTo>
                <a:lnTo>
                  <a:pt x="260615" y="287177"/>
                </a:lnTo>
                <a:close/>
              </a:path>
              <a:path w="401319" h="403225">
                <a:moveTo>
                  <a:pt x="200548" y="308234"/>
                </a:moveTo>
                <a:lnTo>
                  <a:pt x="161053" y="300607"/>
                </a:lnTo>
                <a:lnTo>
                  <a:pt x="128269" y="279717"/>
                </a:lnTo>
                <a:lnTo>
                  <a:pt x="105198" y="248555"/>
                </a:lnTo>
                <a:lnTo>
                  <a:pt x="94841" y="210108"/>
                </a:lnTo>
                <a:lnTo>
                  <a:pt x="117197" y="210108"/>
                </a:lnTo>
                <a:lnTo>
                  <a:pt x="122290" y="235280"/>
                </a:lnTo>
                <a:lnTo>
                  <a:pt x="140514" y="262282"/>
                </a:lnTo>
                <a:lnTo>
                  <a:pt x="167518" y="280496"/>
                </a:lnTo>
                <a:lnTo>
                  <a:pt x="200548" y="287177"/>
                </a:lnTo>
                <a:lnTo>
                  <a:pt x="260615" y="287177"/>
                </a:lnTo>
                <a:lnTo>
                  <a:pt x="241771" y="299891"/>
                </a:lnTo>
                <a:lnTo>
                  <a:pt x="200548" y="308234"/>
                </a:lnTo>
                <a:close/>
              </a:path>
              <a:path w="401319" h="403225">
                <a:moveTo>
                  <a:pt x="285128" y="378902"/>
                </a:moveTo>
                <a:lnTo>
                  <a:pt x="227754" y="378902"/>
                </a:lnTo>
                <a:lnTo>
                  <a:pt x="301327" y="349843"/>
                </a:lnTo>
                <a:lnTo>
                  <a:pt x="283766" y="305328"/>
                </a:lnTo>
                <a:lnTo>
                  <a:pt x="282165" y="301327"/>
                </a:lnTo>
                <a:lnTo>
                  <a:pt x="283218" y="296737"/>
                </a:lnTo>
                <a:lnTo>
                  <a:pt x="286377" y="293789"/>
                </a:lnTo>
                <a:lnTo>
                  <a:pt x="289493" y="290799"/>
                </a:lnTo>
                <a:lnTo>
                  <a:pt x="294126" y="290083"/>
                </a:lnTo>
                <a:lnTo>
                  <a:pt x="341336" y="312361"/>
                </a:lnTo>
                <a:lnTo>
                  <a:pt x="364633" y="312361"/>
                </a:lnTo>
                <a:lnTo>
                  <a:pt x="359949" y="322300"/>
                </a:lnTo>
                <a:lnTo>
                  <a:pt x="313077" y="322300"/>
                </a:lnTo>
                <a:lnTo>
                  <a:pt x="324785" y="351949"/>
                </a:lnTo>
                <a:lnTo>
                  <a:pt x="326933" y="357339"/>
                </a:lnTo>
                <a:lnTo>
                  <a:pt x="324280" y="363446"/>
                </a:lnTo>
                <a:lnTo>
                  <a:pt x="285128" y="378902"/>
                </a:lnTo>
                <a:close/>
              </a:path>
              <a:path w="401319" h="403225">
                <a:moveTo>
                  <a:pt x="112032" y="315815"/>
                </a:moveTo>
                <a:lnTo>
                  <a:pt x="61318" y="315815"/>
                </a:lnTo>
                <a:lnTo>
                  <a:pt x="103727" y="295094"/>
                </a:lnTo>
                <a:lnTo>
                  <a:pt x="108444" y="295810"/>
                </a:lnTo>
                <a:lnTo>
                  <a:pt x="114803" y="301748"/>
                </a:lnTo>
                <a:lnTo>
                  <a:pt x="115814" y="306381"/>
                </a:lnTo>
                <a:lnTo>
                  <a:pt x="114213" y="310424"/>
                </a:lnTo>
                <a:lnTo>
                  <a:pt x="112032" y="315815"/>
                </a:lnTo>
                <a:close/>
              </a:path>
              <a:path w="401319" h="403225">
                <a:moveTo>
                  <a:pt x="347316" y="337209"/>
                </a:moveTo>
                <a:lnTo>
                  <a:pt x="344410" y="337082"/>
                </a:lnTo>
                <a:lnTo>
                  <a:pt x="313077" y="322300"/>
                </a:lnTo>
                <a:lnTo>
                  <a:pt x="359949" y="322300"/>
                </a:lnTo>
                <a:lnTo>
                  <a:pt x="354728" y="333376"/>
                </a:lnTo>
                <a:lnTo>
                  <a:pt x="352580" y="335313"/>
                </a:lnTo>
                <a:lnTo>
                  <a:pt x="347316" y="337209"/>
                </a:lnTo>
                <a:close/>
              </a:path>
              <a:path w="401319" h="403225">
                <a:moveTo>
                  <a:pt x="194665" y="378691"/>
                </a:moveTo>
                <a:lnTo>
                  <a:pt x="171952" y="378691"/>
                </a:lnTo>
                <a:lnTo>
                  <a:pt x="190272" y="333376"/>
                </a:lnTo>
                <a:lnTo>
                  <a:pt x="191872" y="329375"/>
                </a:lnTo>
                <a:lnTo>
                  <a:pt x="195705" y="326806"/>
                </a:lnTo>
                <a:lnTo>
                  <a:pt x="204338" y="326806"/>
                </a:lnTo>
                <a:lnTo>
                  <a:pt x="208213" y="329460"/>
                </a:lnTo>
                <a:lnTo>
                  <a:pt x="211293" y="337209"/>
                </a:lnTo>
                <a:lnTo>
                  <a:pt x="222549" y="365720"/>
                </a:lnTo>
                <a:lnTo>
                  <a:pt x="199916" y="365720"/>
                </a:lnTo>
                <a:lnTo>
                  <a:pt x="194665" y="378691"/>
                </a:lnTo>
                <a:close/>
              </a:path>
              <a:path w="401319" h="403225">
                <a:moveTo>
                  <a:pt x="176416" y="403202"/>
                </a:moveTo>
                <a:lnTo>
                  <a:pt x="78374" y="363572"/>
                </a:lnTo>
                <a:lnTo>
                  <a:pt x="76269" y="361551"/>
                </a:lnTo>
                <a:lnTo>
                  <a:pt x="75216" y="358982"/>
                </a:lnTo>
                <a:lnTo>
                  <a:pt x="74079" y="356413"/>
                </a:lnTo>
                <a:lnTo>
                  <a:pt x="74079" y="353507"/>
                </a:lnTo>
                <a:lnTo>
                  <a:pt x="84397" y="327986"/>
                </a:lnTo>
                <a:lnTo>
                  <a:pt x="107108" y="327986"/>
                </a:lnTo>
                <a:lnTo>
                  <a:pt x="98589" y="349043"/>
                </a:lnTo>
                <a:lnTo>
                  <a:pt x="171952" y="378691"/>
                </a:lnTo>
                <a:lnTo>
                  <a:pt x="194665" y="378691"/>
                </a:lnTo>
                <a:lnTo>
                  <a:pt x="186482" y="398906"/>
                </a:lnTo>
                <a:lnTo>
                  <a:pt x="184460" y="400970"/>
                </a:lnTo>
                <a:lnTo>
                  <a:pt x="179322" y="403160"/>
                </a:lnTo>
                <a:lnTo>
                  <a:pt x="176416" y="403202"/>
                </a:lnTo>
                <a:close/>
              </a:path>
              <a:path w="401319" h="403225">
                <a:moveTo>
                  <a:pt x="223121" y="403075"/>
                </a:moveTo>
                <a:lnTo>
                  <a:pt x="217646" y="403075"/>
                </a:lnTo>
                <a:lnTo>
                  <a:pt x="213687" y="400591"/>
                </a:lnTo>
                <a:lnTo>
                  <a:pt x="212003" y="396421"/>
                </a:lnTo>
                <a:lnTo>
                  <a:pt x="199916" y="365720"/>
                </a:lnTo>
                <a:lnTo>
                  <a:pt x="222549" y="365720"/>
                </a:lnTo>
                <a:lnTo>
                  <a:pt x="227754" y="378902"/>
                </a:lnTo>
                <a:lnTo>
                  <a:pt x="285128" y="378902"/>
                </a:lnTo>
                <a:lnTo>
                  <a:pt x="224427" y="402865"/>
                </a:lnTo>
                <a:lnTo>
                  <a:pt x="223121" y="403075"/>
                </a:lnTo>
                <a:close/>
              </a:path>
            </a:pathLst>
          </a:custGeom>
          <a:solidFill>
            <a:srgbClr val="FED531"/>
          </a:solidFill>
        </p:spPr>
        <p:txBody>
          <a:bodyPr wrap="square" lIns="0" tIns="0" rIns="0" bIns="0" rtlCol="0"/>
          <a:lstStyle/>
          <a:p>
            <a:endParaRPr/>
          </a:p>
        </p:txBody>
      </p:sp>
      <p:sp>
        <p:nvSpPr>
          <p:cNvPr id="14" name="object 14"/>
          <p:cNvSpPr/>
          <p:nvPr/>
        </p:nvSpPr>
        <p:spPr>
          <a:xfrm>
            <a:off x="11455891" y="7527038"/>
            <a:ext cx="211666" cy="12440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1204174" y="7667573"/>
            <a:ext cx="133165" cy="129964"/>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1155826" y="7640746"/>
            <a:ext cx="810260" cy="810260"/>
          </a:xfrm>
          <a:custGeom>
            <a:avLst/>
            <a:gdLst/>
            <a:ahLst/>
            <a:cxnLst/>
            <a:rect l="l" t="t" r="r" b="b"/>
            <a:pathLst>
              <a:path w="810259" h="810259">
                <a:moveTo>
                  <a:pt x="404886" y="809815"/>
                </a:moveTo>
                <a:lnTo>
                  <a:pt x="357735" y="807086"/>
                </a:lnTo>
                <a:lnTo>
                  <a:pt x="312164" y="799103"/>
                </a:lnTo>
                <a:lnTo>
                  <a:pt x="268480" y="786171"/>
                </a:lnTo>
                <a:lnTo>
                  <a:pt x="226987" y="768597"/>
                </a:lnTo>
                <a:lnTo>
                  <a:pt x="187993" y="746688"/>
                </a:lnTo>
                <a:lnTo>
                  <a:pt x="151803" y="720748"/>
                </a:lnTo>
                <a:lnTo>
                  <a:pt x="118725" y="691085"/>
                </a:lnTo>
                <a:lnTo>
                  <a:pt x="89064" y="658003"/>
                </a:lnTo>
                <a:lnTo>
                  <a:pt x="63125" y="621811"/>
                </a:lnTo>
                <a:lnTo>
                  <a:pt x="41217" y="582812"/>
                </a:lnTo>
                <a:lnTo>
                  <a:pt x="23643" y="541315"/>
                </a:lnTo>
                <a:lnTo>
                  <a:pt x="10712" y="497624"/>
                </a:lnTo>
                <a:lnTo>
                  <a:pt x="2729" y="452046"/>
                </a:lnTo>
                <a:lnTo>
                  <a:pt x="0" y="404886"/>
                </a:lnTo>
                <a:lnTo>
                  <a:pt x="2729" y="357735"/>
                </a:lnTo>
                <a:lnTo>
                  <a:pt x="10712" y="312164"/>
                </a:lnTo>
                <a:lnTo>
                  <a:pt x="23643" y="268480"/>
                </a:lnTo>
                <a:lnTo>
                  <a:pt x="41217" y="226987"/>
                </a:lnTo>
                <a:lnTo>
                  <a:pt x="63125" y="187993"/>
                </a:lnTo>
                <a:lnTo>
                  <a:pt x="89064" y="151803"/>
                </a:lnTo>
                <a:lnTo>
                  <a:pt x="118725" y="118725"/>
                </a:lnTo>
                <a:lnTo>
                  <a:pt x="151803" y="89064"/>
                </a:lnTo>
                <a:lnTo>
                  <a:pt x="187993" y="63125"/>
                </a:lnTo>
                <a:lnTo>
                  <a:pt x="226987" y="41217"/>
                </a:lnTo>
                <a:lnTo>
                  <a:pt x="268480" y="23643"/>
                </a:lnTo>
                <a:lnTo>
                  <a:pt x="312164" y="10712"/>
                </a:lnTo>
                <a:lnTo>
                  <a:pt x="357735" y="2729"/>
                </a:lnTo>
                <a:lnTo>
                  <a:pt x="404886" y="0"/>
                </a:lnTo>
                <a:lnTo>
                  <a:pt x="452037" y="2729"/>
                </a:lnTo>
                <a:lnTo>
                  <a:pt x="497608" y="10712"/>
                </a:lnTo>
                <a:lnTo>
                  <a:pt x="532555" y="21057"/>
                </a:lnTo>
                <a:lnTo>
                  <a:pt x="404886" y="21057"/>
                </a:lnTo>
                <a:lnTo>
                  <a:pt x="356802" y="24053"/>
                </a:lnTo>
                <a:lnTo>
                  <a:pt x="310482" y="32801"/>
                </a:lnTo>
                <a:lnTo>
                  <a:pt x="266290" y="46937"/>
                </a:lnTo>
                <a:lnTo>
                  <a:pt x="224586" y="66099"/>
                </a:lnTo>
                <a:lnTo>
                  <a:pt x="185735" y="89924"/>
                </a:lnTo>
                <a:lnTo>
                  <a:pt x="150097" y="118050"/>
                </a:lnTo>
                <a:lnTo>
                  <a:pt x="118036" y="150114"/>
                </a:lnTo>
                <a:lnTo>
                  <a:pt x="89913" y="185753"/>
                </a:lnTo>
                <a:lnTo>
                  <a:pt x="66091" y="224605"/>
                </a:lnTo>
                <a:lnTo>
                  <a:pt x="46932" y="266307"/>
                </a:lnTo>
                <a:lnTo>
                  <a:pt x="32798" y="310496"/>
                </a:lnTo>
                <a:lnTo>
                  <a:pt x="24052" y="356810"/>
                </a:lnTo>
                <a:lnTo>
                  <a:pt x="21057" y="404886"/>
                </a:lnTo>
                <a:lnTo>
                  <a:pt x="24052" y="452972"/>
                </a:lnTo>
                <a:lnTo>
                  <a:pt x="32798" y="499293"/>
                </a:lnTo>
                <a:lnTo>
                  <a:pt x="46932" y="543489"/>
                </a:lnTo>
                <a:lnTo>
                  <a:pt x="66091" y="585196"/>
                </a:lnTo>
                <a:lnTo>
                  <a:pt x="89913" y="624052"/>
                </a:lnTo>
                <a:lnTo>
                  <a:pt x="118036" y="659694"/>
                </a:lnTo>
                <a:lnTo>
                  <a:pt x="150097" y="691761"/>
                </a:lnTo>
                <a:lnTo>
                  <a:pt x="185735" y="719888"/>
                </a:lnTo>
                <a:lnTo>
                  <a:pt x="224586" y="743715"/>
                </a:lnTo>
                <a:lnTo>
                  <a:pt x="266290" y="762877"/>
                </a:lnTo>
                <a:lnTo>
                  <a:pt x="310482" y="777014"/>
                </a:lnTo>
                <a:lnTo>
                  <a:pt x="356802" y="785762"/>
                </a:lnTo>
                <a:lnTo>
                  <a:pt x="404886" y="788758"/>
                </a:lnTo>
                <a:lnTo>
                  <a:pt x="532553" y="788758"/>
                </a:lnTo>
                <a:lnTo>
                  <a:pt x="497608" y="799103"/>
                </a:lnTo>
                <a:lnTo>
                  <a:pt x="452037" y="807086"/>
                </a:lnTo>
                <a:lnTo>
                  <a:pt x="404886" y="809815"/>
                </a:lnTo>
                <a:close/>
              </a:path>
              <a:path w="810259" h="810259">
                <a:moveTo>
                  <a:pt x="404886" y="21057"/>
                </a:moveTo>
                <a:close/>
              </a:path>
              <a:path w="810259" h="810259">
                <a:moveTo>
                  <a:pt x="532553" y="788758"/>
                </a:moveTo>
                <a:lnTo>
                  <a:pt x="404886" y="788758"/>
                </a:lnTo>
                <a:lnTo>
                  <a:pt x="452971" y="785762"/>
                </a:lnTo>
                <a:lnTo>
                  <a:pt x="499290" y="777014"/>
                </a:lnTo>
                <a:lnTo>
                  <a:pt x="543483" y="762877"/>
                </a:lnTo>
                <a:lnTo>
                  <a:pt x="585186" y="743715"/>
                </a:lnTo>
                <a:lnTo>
                  <a:pt x="624038" y="719888"/>
                </a:lnTo>
                <a:lnTo>
                  <a:pt x="659676" y="691761"/>
                </a:lnTo>
                <a:lnTo>
                  <a:pt x="691737" y="659694"/>
                </a:lnTo>
                <a:lnTo>
                  <a:pt x="719860" y="624052"/>
                </a:lnTo>
                <a:lnTo>
                  <a:pt x="743682" y="585196"/>
                </a:lnTo>
                <a:lnTo>
                  <a:pt x="762841" y="543489"/>
                </a:lnTo>
                <a:lnTo>
                  <a:pt x="776974" y="499293"/>
                </a:lnTo>
                <a:lnTo>
                  <a:pt x="785720" y="452972"/>
                </a:lnTo>
                <a:lnTo>
                  <a:pt x="788716" y="404886"/>
                </a:lnTo>
                <a:lnTo>
                  <a:pt x="785720" y="356810"/>
                </a:lnTo>
                <a:lnTo>
                  <a:pt x="776974" y="310496"/>
                </a:lnTo>
                <a:lnTo>
                  <a:pt x="762841" y="266307"/>
                </a:lnTo>
                <a:lnTo>
                  <a:pt x="743682" y="224605"/>
                </a:lnTo>
                <a:lnTo>
                  <a:pt x="719860" y="185753"/>
                </a:lnTo>
                <a:lnTo>
                  <a:pt x="691737" y="150114"/>
                </a:lnTo>
                <a:lnTo>
                  <a:pt x="659676" y="118050"/>
                </a:lnTo>
                <a:lnTo>
                  <a:pt x="624038" y="89924"/>
                </a:lnTo>
                <a:lnTo>
                  <a:pt x="585186" y="66099"/>
                </a:lnTo>
                <a:lnTo>
                  <a:pt x="543483" y="46937"/>
                </a:lnTo>
                <a:lnTo>
                  <a:pt x="499290" y="32801"/>
                </a:lnTo>
                <a:lnTo>
                  <a:pt x="452971" y="24053"/>
                </a:lnTo>
                <a:lnTo>
                  <a:pt x="404886" y="21057"/>
                </a:lnTo>
                <a:lnTo>
                  <a:pt x="532555" y="21057"/>
                </a:lnTo>
                <a:lnTo>
                  <a:pt x="582786" y="41217"/>
                </a:lnTo>
                <a:lnTo>
                  <a:pt x="621780" y="63125"/>
                </a:lnTo>
                <a:lnTo>
                  <a:pt x="657969" y="89064"/>
                </a:lnTo>
                <a:lnTo>
                  <a:pt x="691048" y="118725"/>
                </a:lnTo>
                <a:lnTo>
                  <a:pt x="720709" y="151803"/>
                </a:lnTo>
                <a:lnTo>
                  <a:pt x="746647" y="187993"/>
                </a:lnTo>
                <a:lnTo>
                  <a:pt x="768556" y="226987"/>
                </a:lnTo>
                <a:lnTo>
                  <a:pt x="786129" y="268480"/>
                </a:lnTo>
                <a:lnTo>
                  <a:pt x="799061" y="312164"/>
                </a:lnTo>
                <a:lnTo>
                  <a:pt x="807044" y="357735"/>
                </a:lnTo>
                <a:lnTo>
                  <a:pt x="809773" y="404886"/>
                </a:lnTo>
                <a:lnTo>
                  <a:pt x="807044" y="452046"/>
                </a:lnTo>
                <a:lnTo>
                  <a:pt x="799061" y="497624"/>
                </a:lnTo>
                <a:lnTo>
                  <a:pt x="786129" y="541315"/>
                </a:lnTo>
                <a:lnTo>
                  <a:pt x="768556" y="582812"/>
                </a:lnTo>
                <a:lnTo>
                  <a:pt x="746647" y="621811"/>
                </a:lnTo>
                <a:lnTo>
                  <a:pt x="720709" y="658003"/>
                </a:lnTo>
                <a:lnTo>
                  <a:pt x="691048" y="691085"/>
                </a:lnTo>
                <a:lnTo>
                  <a:pt x="657969" y="720748"/>
                </a:lnTo>
                <a:lnTo>
                  <a:pt x="621780" y="746688"/>
                </a:lnTo>
                <a:lnTo>
                  <a:pt x="582786" y="768597"/>
                </a:lnTo>
                <a:lnTo>
                  <a:pt x="541293" y="786171"/>
                </a:lnTo>
                <a:lnTo>
                  <a:pt x="532553" y="788758"/>
                </a:lnTo>
                <a:close/>
              </a:path>
            </a:pathLst>
          </a:custGeom>
          <a:solidFill>
            <a:srgbClr val="FED531"/>
          </a:solidFill>
        </p:spPr>
        <p:txBody>
          <a:bodyPr wrap="square" lIns="0" tIns="0" rIns="0" bIns="0" rtlCol="0"/>
          <a:lstStyle/>
          <a:p>
            <a:endParaRPr/>
          </a:p>
        </p:txBody>
      </p:sp>
      <p:sp>
        <p:nvSpPr>
          <p:cNvPr id="17" name="object 17"/>
          <p:cNvSpPr/>
          <p:nvPr/>
        </p:nvSpPr>
        <p:spPr>
          <a:xfrm>
            <a:off x="11240308" y="7725270"/>
            <a:ext cx="641350" cy="641350"/>
          </a:xfrm>
          <a:custGeom>
            <a:avLst/>
            <a:gdLst/>
            <a:ahLst/>
            <a:cxnLst/>
            <a:rect l="l" t="t" r="r" b="b"/>
            <a:pathLst>
              <a:path w="641350" h="641350">
                <a:moveTo>
                  <a:pt x="320405" y="640768"/>
                </a:moveTo>
                <a:lnTo>
                  <a:pt x="273122" y="637288"/>
                </a:lnTo>
                <a:lnTo>
                  <a:pt x="227972" y="627180"/>
                </a:lnTo>
                <a:lnTo>
                  <a:pt x="185454" y="610943"/>
                </a:lnTo>
                <a:lnTo>
                  <a:pt x="146067" y="589077"/>
                </a:lnTo>
                <a:lnTo>
                  <a:pt x="110311" y="562082"/>
                </a:lnTo>
                <a:lnTo>
                  <a:pt x="78686" y="530457"/>
                </a:lnTo>
                <a:lnTo>
                  <a:pt x="51691" y="494701"/>
                </a:lnTo>
                <a:lnTo>
                  <a:pt x="29825" y="455314"/>
                </a:lnTo>
                <a:lnTo>
                  <a:pt x="13588" y="412796"/>
                </a:lnTo>
                <a:lnTo>
                  <a:pt x="3480" y="367646"/>
                </a:lnTo>
                <a:lnTo>
                  <a:pt x="0" y="320363"/>
                </a:lnTo>
                <a:lnTo>
                  <a:pt x="3480" y="273091"/>
                </a:lnTo>
                <a:lnTo>
                  <a:pt x="13588" y="227949"/>
                </a:lnTo>
                <a:lnTo>
                  <a:pt x="29825" y="185438"/>
                </a:lnTo>
                <a:lnTo>
                  <a:pt x="51691" y="146056"/>
                </a:lnTo>
                <a:lnTo>
                  <a:pt x="78686" y="110305"/>
                </a:lnTo>
                <a:lnTo>
                  <a:pt x="110311" y="78682"/>
                </a:lnTo>
                <a:lnTo>
                  <a:pt x="146067" y="51689"/>
                </a:lnTo>
                <a:lnTo>
                  <a:pt x="185454" y="29824"/>
                </a:lnTo>
                <a:lnTo>
                  <a:pt x="227972" y="13588"/>
                </a:lnTo>
                <a:lnTo>
                  <a:pt x="273122" y="3480"/>
                </a:lnTo>
                <a:lnTo>
                  <a:pt x="320405" y="0"/>
                </a:lnTo>
                <a:lnTo>
                  <a:pt x="367688" y="3480"/>
                </a:lnTo>
                <a:lnTo>
                  <a:pt x="412838" y="13588"/>
                </a:lnTo>
                <a:lnTo>
                  <a:pt x="432396" y="21057"/>
                </a:lnTo>
                <a:lnTo>
                  <a:pt x="320405" y="21057"/>
                </a:lnTo>
                <a:lnTo>
                  <a:pt x="271917" y="24982"/>
                </a:lnTo>
                <a:lnTo>
                  <a:pt x="225895" y="36344"/>
                </a:lnTo>
                <a:lnTo>
                  <a:pt x="182961" y="54521"/>
                </a:lnTo>
                <a:lnTo>
                  <a:pt x="143735" y="78891"/>
                </a:lnTo>
                <a:lnTo>
                  <a:pt x="108839" y="108833"/>
                </a:lnTo>
                <a:lnTo>
                  <a:pt x="78894" y="143725"/>
                </a:lnTo>
                <a:lnTo>
                  <a:pt x="54522" y="182946"/>
                </a:lnTo>
                <a:lnTo>
                  <a:pt x="36344" y="225874"/>
                </a:lnTo>
                <a:lnTo>
                  <a:pt x="24982" y="271886"/>
                </a:lnTo>
                <a:lnTo>
                  <a:pt x="21057" y="320363"/>
                </a:lnTo>
                <a:lnTo>
                  <a:pt x="24982" y="368861"/>
                </a:lnTo>
                <a:lnTo>
                  <a:pt x="36344" y="414889"/>
                </a:lnTo>
                <a:lnTo>
                  <a:pt x="54522" y="457826"/>
                </a:lnTo>
                <a:lnTo>
                  <a:pt x="78894" y="497052"/>
                </a:lnTo>
                <a:lnTo>
                  <a:pt x="108839" y="531945"/>
                </a:lnTo>
                <a:lnTo>
                  <a:pt x="143735" y="561886"/>
                </a:lnTo>
                <a:lnTo>
                  <a:pt x="182961" y="586254"/>
                </a:lnTo>
                <a:lnTo>
                  <a:pt x="225895" y="604428"/>
                </a:lnTo>
                <a:lnTo>
                  <a:pt x="271917" y="615787"/>
                </a:lnTo>
                <a:lnTo>
                  <a:pt x="320405" y="619711"/>
                </a:lnTo>
                <a:lnTo>
                  <a:pt x="432395" y="619711"/>
                </a:lnTo>
                <a:lnTo>
                  <a:pt x="412838" y="627180"/>
                </a:lnTo>
                <a:lnTo>
                  <a:pt x="367688" y="637288"/>
                </a:lnTo>
                <a:lnTo>
                  <a:pt x="320405" y="640768"/>
                </a:lnTo>
                <a:close/>
              </a:path>
              <a:path w="641350" h="641350">
                <a:moveTo>
                  <a:pt x="320405" y="21057"/>
                </a:moveTo>
                <a:close/>
              </a:path>
              <a:path w="641350" h="641350">
                <a:moveTo>
                  <a:pt x="432395" y="619711"/>
                </a:moveTo>
                <a:lnTo>
                  <a:pt x="320405" y="619711"/>
                </a:lnTo>
                <a:lnTo>
                  <a:pt x="368893" y="615787"/>
                </a:lnTo>
                <a:lnTo>
                  <a:pt x="414915" y="604428"/>
                </a:lnTo>
                <a:lnTo>
                  <a:pt x="457850" y="586254"/>
                </a:lnTo>
                <a:lnTo>
                  <a:pt x="497076" y="561886"/>
                </a:lnTo>
                <a:lnTo>
                  <a:pt x="531971" y="531945"/>
                </a:lnTo>
                <a:lnTo>
                  <a:pt x="561916" y="497052"/>
                </a:lnTo>
                <a:lnTo>
                  <a:pt x="586288" y="457826"/>
                </a:lnTo>
                <a:lnTo>
                  <a:pt x="604466" y="414889"/>
                </a:lnTo>
                <a:lnTo>
                  <a:pt x="615828" y="368861"/>
                </a:lnTo>
                <a:lnTo>
                  <a:pt x="619753" y="320363"/>
                </a:lnTo>
                <a:lnTo>
                  <a:pt x="615828" y="271886"/>
                </a:lnTo>
                <a:lnTo>
                  <a:pt x="604466" y="225874"/>
                </a:lnTo>
                <a:lnTo>
                  <a:pt x="586288" y="182946"/>
                </a:lnTo>
                <a:lnTo>
                  <a:pt x="561916" y="143725"/>
                </a:lnTo>
                <a:lnTo>
                  <a:pt x="531971" y="108833"/>
                </a:lnTo>
                <a:lnTo>
                  <a:pt x="497075" y="78891"/>
                </a:lnTo>
                <a:lnTo>
                  <a:pt x="457849" y="54521"/>
                </a:lnTo>
                <a:lnTo>
                  <a:pt x="414915" y="36344"/>
                </a:lnTo>
                <a:lnTo>
                  <a:pt x="368893" y="24982"/>
                </a:lnTo>
                <a:lnTo>
                  <a:pt x="320405" y="21057"/>
                </a:lnTo>
                <a:lnTo>
                  <a:pt x="432396" y="21057"/>
                </a:lnTo>
                <a:lnTo>
                  <a:pt x="494743" y="51689"/>
                </a:lnTo>
                <a:lnTo>
                  <a:pt x="530499" y="78682"/>
                </a:lnTo>
                <a:lnTo>
                  <a:pt x="562124" y="110305"/>
                </a:lnTo>
                <a:lnTo>
                  <a:pt x="589119" y="146056"/>
                </a:lnTo>
                <a:lnTo>
                  <a:pt x="610985" y="185438"/>
                </a:lnTo>
                <a:lnTo>
                  <a:pt x="627222" y="227949"/>
                </a:lnTo>
                <a:lnTo>
                  <a:pt x="637330" y="273091"/>
                </a:lnTo>
                <a:lnTo>
                  <a:pt x="640811" y="320363"/>
                </a:lnTo>
                <a:lnTo>
                  <a:pt x="637330" y="367646"/>
                </a:lnTo>
                <a:lnTo>
                  <a:pt x="627222" y="412796"/>
                </a:lnTo>
                <a:lnTo>
                  <a:pt x="610985" y="455314"/>
                </a:lnTo>
                <a:lnTo>
                  <a:pt x="589119" y="494701"/>
                </a:lnTo>
                <a:lnTo>
                  <a:pt x="562124" y="530457"/>
                </a:lnTo>
                <a:lnTo>
                  <a:pt x="530499" y="562082"/>
                </a:lnTo>
                <a:lnTo>
                  <a:pt x="494743" y="589077"/>
                </a:lnTo>
                <a:lnTo>
                  <a:pt x="455356" y="610943"/>
                </a:lnTo>
                <a:lnTo>
                  <a:pt x="432395" y="619711"/>
                </a:lnTo>
                <a:close/>
              </a:path>
            </a:pathLst>
          </a:custGeom>
          <a:solidFill>
            <a:srgbClr val="FED531"/>
          </a:solidFill>
        </p:spPr>
        <p:txBody>
          <a:bodyPr wrap="square" lIns="0" tIns="0" rIns="0" bIns="0" rtlCol="0"/>
          <a:lstStyle/>
          <a:p>
            <a:endParaRPr/>
          </a:p>
        </p:txBody>
      </p:sp>
      <p:sp>
        <p:nvSpPr>
          <p:cNvPr id="18" name="object 18"/>
          <p:cNvSpPr/>
          <p:nvPr/>
        </p:nvSpPr>
        <p:spPr>
          <a:xfrm>
            <a:off x="11311397" y="7793790"/>
            <a:ext cx="296545" cy="295910"/>
          </a:xfrm>
          <a:custGeom>
            <a:avLst/>
            <a:gdLst/>
            <a:ahLst/>
            <a:cxnLst/>
            <a:rect l="l" t="t" r="r" b="b"/>
            <a:pathLst>
              <a:path w="296545" h="295909">
                <a:moveTo>
                  <a:pt x="251675" y="295473"/>
                </a:moveTo>
                <a:lnTo>
                  <a:pt x="237889" y="293292"/>
                </a:lnTo>
                <a:lnTo>
                  <a:pt x="225853" y="287214"/>
                </a:lnTo>
                <a:lnTo>
                  <a:pt x="216241" y="277937"/>
                </a:lnTo>
                <a:lnTo>
                  <a:pt x="209729" y="266162"/>
                </a:lnTo>
                <a:lnTo>
                  <a:pt x="4716" y="266162"/>
                </a:lnTo>
                <a:lnTo>
                  <a:pt x="0" y="261487"/>
                </a:lnTo>
                <a:lnTo>
                  <a:pt x="0" y="249821"/>
                </a:lnTo>
                <a:lnTo>
                  <a:pt x="4716" y="245105"/>
                </a:lnTo>
                <a:lnTo>
                  <a:pt x="207328" y="245105"/>
                </a:lnTo>
                <a:lnTo>
                  <a:pt x="211084" y="232006"/>
                </a:lnTo>
                <a:lnTo>
                  <a:pt x="218425" y="220889"/>
                </a:lnTo>
                <a:lnTo>
                  <a:pt x="228672" y="212425"/>
                </a:lnTo>
                <a:lnTo>
                  <a:pt x="241146" y="207286"/>
                </a:lnTo>
                <a:lnTo>
                  <a:pt x="241146" y="4716"/>
                </a:lnTo>
                <a:lnTo>
                  <a:pt x="245863" y="0"/>
                </a:lnTo>
                <a:lnTo>
                  <a:pt x="257486" y="0"/>
                </a:lnTo>
                <a:lnTo>
                  <a:pt x="262203" y="4716"/>
                </a:lnTo>
                <a:lnTo>
                  <a:pt x="262203" y="207286"/>
                </a:lnTo>
                <a:lnTo>
                  <a:pt x="275808" y="213123"/>
                </a:lnTo>
                <a:lnTo>
                  <a:pt x="286645" y="222900"/>
                </a:lnTo>
                <a:lnTo>
                  <a:pt x="288957" y="227038"/>
                </a:lnTo>
                <a:lnTo>
                  <a:pt x="251674" y="227038"/>
                </a:lnTo>
                <a:lnTo>
                  <a:pt x="242469" y="228906"/>
                </a:lnTo>
                <a:lnTo>
                  <a:pt x="234945" y="233992"/>
                </a:lnTo>
                <a:lnTo>
                  <a:pt x="229869" y="241518"/>
                </a:lnTo>
                <a:lnTo>
                  <a:pt x="228006" y="250706"/>
                </a:lnTo>
                <a:lnTo>
                  <a:pt x="229869" y="259918"/>
                </a:lnTo>
                <a:lnTo>
                  <a:pt x="234945" y="267457"/>
                </a:lnTo>
                <a:lnTo>
                  <a:pt x="242469" y="272547"/>
                </a:lnTo>
                <a:lnTo>
                  <a:pt x="251674" y="274416"/>
                </a:lnTo>
                <a:lnTo>
                  <a:pt x="288634" y="274416"/>
                </a:lnTo>
                <a:lnTo>
                  <a:pt x="283292" y="282344"/>
                </a:lnTo>
                <a:lnTo>
                  <a:pt x="269074" y="291949"/>
                </a:lnTo>
                <a:lnTo>
                  <a:pt x="251675" y="295473"/>
                </a:lnTo>
                <a:close/>
              </a:path>
              <a:path w="296545" h="295909">
                <a:moveTo>
                  <a:pt x="288634" y="274416"/>
                </a:moveTo>
                <a:lnTo>
                  <a:pt x="251674" y="274416"/>
                </a:lnTo>
                <a:lnTo>
                  <a:pt x="260880" y="272547"/>
                </a:lnTo>
                <a:lnTo>
                  <a:pt x="268404" y="267457"/>
                </a:lnTo>
                <a:lnTo>
                  <a:pt x="273480" y="259918"/>
                </a:lnTo>
                <a:lnTo>
                  <a:pt x="275343" y="250706"/>
                </a:lnTo>
                <a:lnTo>
                  <a:pt x="273480" y="241518"/>
                </a:lnTo>
                <a:lnTo>
                  <a:pt x="268404" y="233992"/>
                </a:lnTo>
                <a:lnTo>
                  <a:pt x="260880" y="228906"/>
                </a:lnTo>
                <a:lnTo>
                  <a:pt x="251674" y="227038"/>
                </a:lnTo>
                <a:lnTo>
                  <a:pt x="288957" y="227038"/>
                </a:lnTo>
                <a:lnTo>
                  <a:pt x="293811" y="235725"/>
                </a:lnTo>
                <a:lnTo>
                  <a:pt x="296400" y="250706"/>
                </a:lnTo>
                <a:lnTo>
                  <a:pt x="292882" y="268112"/>
                </a:lnTo>
                <a:lnTo>
                  <a:pt x="288634" y="274416"/>
                </a:lnTo>
                <a:close/>
              </a:path>
            </a:pathLst>
          </a:custGeom>
          <a:solidFill>
            <a:srgbClr val="FED531"/>
          </a:solidFill>
        </p:spPr>
        <p:txBody>
          <a:bodyPr wrap="square" lIns="0" tIns="0" rIns="0" bIns="0" rtlCol="0"/>
          <a:lstStyle/>
          <a:p>
            <a:endParaRPr/>
          </a:p>
        </p:txBody>
      </p:sp>
      <p:sp>
        <p:nvSpPr>
          <p:cNvPr id="19" name="object 19"/>
          <p:cNvSpPr/>
          <p:nvPr/>
        </p:nvSpPr>
        <p:spPr>
          <a:xfrm>
            <a:off x="9195011" y="7880135"/>
            <a:ext cx="581025" cy="581025"/>
          </a:xfrm>
          <a:custGeom>
            <a:avLst/>
            <a:gdLst/>
            <a:ahLst/>
            <a:cxnLst/>
            <a:rect l="l" t="t" r="r" b="b"/>
            <a:pathLst>
              <a:path w="581025" h="581025">
                <a:moveTo>
                  <a:pt x="250933" y="55717"/>
                </a:moveTo>
                <a:lnTo>
                  <a:pt x="228980" y="55717"/>
                </a:lnTo>
                <a:lnTo>
                  <a:pt x="228980" y="4917"/>
                </a:lnTo>
                <a:lnTo>
                  <a:pt x="233898" y="0"/>
                </a:lnTo>
                <a:lnTo>
                  <a:pt x="347000" y="0"/>
                </a:lnTo>
                <a:lnTo>
                  <a:pt x="351918" y="4917"/>
                </a:lnTo>
                <a:lnTo>
                  <a:pt x="351918" y="21953"/>
                </a:lnTo>
                <a:lnTo>
                  <a:pt x="250933" y="21953"/>
                </a:lnTo>
                <a:lnTo>
                  <a:pt x="250933" y="55717"/>
                </a:lnTo>
                <a:close/>
              </a:path>
              <a:path w="581025" h="581025">
                <a:moveTo>
                  <a:pt x="152493" y="125703"/>
                </a:moveTo>
                <a:lnTo>
                  <a:pt x="127337" y="125703"/>
                </a:lnTo>
                <a:lnTo>
                  <a:pt x="99895" y="76967"/>
                </a:lnTo>
                <a:lnTo>
                  <a:pt x="98490" y="74421"/>
                </a:lnTo>
                <a:lnTo>
                  <a:pt x="98139" y="71435"/>
                </a:lnTo>
                <a:lnTo>
                  <a:pt x="98885" y="68625"/>
                </a:lnTo>
                <a:lnTo>
                  <a:pt x="99676" y="65815"/>
                </a:lnTo>
                <a:lnTo>
                  <a:pt x="101564" y="63444"/>
                </a:lnTo>
                <a:lnTo>
                  <a:pt x="194645" y="11108"/>
                </a:lnTo>
                <a:lnTo>
                  <a:pt x="197675" y="10713"/>
                </a:lnTo>
                <a:lnTo>
                  <a:pt x="203251" y="12293"/>
                </a:lnTo>
                <a:lnTo>
                  <a:pt x="205622" y="14137"/>
                </a:lnTo>
                <a:lnTo>
                  <a:pt x="218497" y="37057"/>
                </a:lnTo>
                <a:lnTo>
                  <a:pt x="193284" y="37057"/>
                </a:lnTo>
                <a:lnTo>
                  <a:pt x="124439" y="75782"/>
                </a:lnTo>
                <a:lnTo>
                  <a:pt x="152493" y="125703"/>
                </a:lnTo>
                <a:close/>
              </a:path>
              <a:path w="581025" h="581025">
                <a:moveTo>
                  <a:pt x="377601" y="70250"/>
                </a:moveTo>
                <a:lnTo>
                  <a:pt x="351918" y="70250"/>
                </a:lnTo>
                <a:lnTo>
                  <a:pt x="382652" y="19538"/>
                </a:lnTo>
                <a:lnTo>
                  <a:pt x="385770" y="14357"/>
                </a:lnTo>
                <a:lnTo>
                  <a:pt x="392531" y="12688"/>
                </a:lnTo>
                <a:lnTo>
                  <a:pt x="438159" y="40306"/>
                </a:lnTo>
                <a:lnTo>
                  <a:pt x="395736" y="40306"/>
                </a:lnTo>
                <a:lnTo>
                  <a:pt x="377601" y="70250"/>
                </a:lnTo>
                <a:close/>
              </a:path>
              <a:path w="581025" h="581025">
                <a:moveTo>
                  <a:pt x="342741" y="121489"/>
                </a:moveTo>
                <a:lnTo>
                  <a:pt x="333258" y="118810"/>
                </a:lnTo>
                <a:lnTo>
                  <a:pt x="329965" y="114508"/>
                </a:lnTo>
                <a:lnTo>
                  <a:pt x="329965" y="21953"/>
                </a:lnTo>
                <a:lnTo>
                  <a:pt x="351918" y="21953"/>
                </a:lnTo>
                <a:lnTo>
                  <a:pt x="351918" y="70250"/>
                </a:lnTo>
                <a:lnTo>
                  <a:pt x="377601" y="70250"/>
                </a:lnTo>
                <a:lnTo>
                  <a:pt x="347791" y="119469"/>
                </a:lnTo>
                <a:lnTo>
                  <a:pt x="342741" y="121489"/>
                </a:lnTo>
                <a:close/>
              </a:path>
              <a:path w="581025" h="581025">
                <a:moveTo>
                  <a:pt x="237937" y="109502"/>
                </a:moveTo>
                <a:lnTo>
                  <a:pt x="232844" y="107351"/>
                </a:lnTo>
                <a:lnTo>
                  <a:pt x="193284" y="37057"/>
                </a:lnTo>
                <a:lnTo>
                  <a:pt x="218497" y="37057"/>
                </a:lnTo>
                <a:lnTo>
                  <a:pt x="228980" y="55717"/>
                </a:lnTo>
                <a:lnTo>
                  <a:pt x="250933" y="55717"/>
                </a:lnTo>
                <a:lnTo>
                  <a:pt x="250933" y="102609"/>
                </a:lnTo>
                <a:lnTo>
                  <a:pt x="247552" y="107000"/>
                </a:lnTo>
                <a:lnTo>
                  <a:pt x="237937" y="109502"/>
                </a:lnTo>
                <a:close/>
              </a:path>
              <a:path w="581025" h="581025">
                <a:moveTo>
                  <a:pt x="429544" y="171542"/>
                </a:moveTo>
                <a:lnTo>
                  <a:pt x="424188" y="170664"/>
                </a:lnTo>
                <a:lnTo>
                  <a:pt x="420807" y="167063"/>
                </a:lnTo>
                <a:lnTo>
                  <a:pt x="417382" y="163463"/>
                </a:lnTo>
                <a:lnTo>
                  <a:pt x="416812" y="158063"/>
                </a:lnTo>
                <a:lnTo>
                  <a:pt x="463308" y="81226"/>
                </a:lnTo>
                <a:lnTo>
                  <a:pt x="395736" y="40306"/>
                </a:lnTo>
                <a:lnTo>
                  <a:pt x="438159" y="40306"/>
                </a:lnTo>
                <a:lnTo>
                  <a:pt x="486579" y="69635"/>
                </a:lnTo>
                <a:lnTo>
                  <a:pt x="488379" y="72094"/>
                </a:lnTo>
                <a:lnTo>
                  <a:pt x="489081" y="74904"/>
                </a:lnTo>
                <a:lnTo>
                  <a:pt x="489740" y="77714"/>
                </a:lnTo>
                <a:lnTo>
                  <a:pt x="489301" y="80699"/>
                </a:lnTo>
                <a:lnTo>
                  <a:pt x="487808" y="83202"/>
                </a:lnTo>
                <a:lnTo>
                  <a:pt x="458830" y="131060"/>
                </a:lnTo>
                <a:lnTo>
                  <a:pt x="505464" y="131060"/>
                </a:lnTo>
                <a:lnTo>
                  <a:pt x="429544" y="171542"/>
                </a:lnTo>
                <a:close/>
              </a:path>
              <a:path w="581025" h="581025">
                <a:moveTo>
                  <a:pt x="67405" y="479018"/>
                </a:moveTo>
                <a:lnTo>
                  <a:pt x="60731" y="476999"/>
                </a:lnTo>
                <a:lnTo>
                  <a:pt x="10370" y="382556"/>
                </a:lnTo>
                <a:lnTo>
                  <a:pt x="9009" y="379965"/>
                </a:lnTo>
                <a:lnTo>
                  <a:pt x="8702" y="376980"/>
                </a:lnTo>
                <a:lnTo>
                  <a:pt x="9608" y="374076"/>
                </a:lnTo>
                <a:lnTo>
                  <a:pt x="10414" y="371404"/>
                </a:lnTo>
                <a:lnTo>
                  <a:pt x="12346" y="369077"/>
                </a:lnTo>
                <a:lnTo>
                  <a:pt x="14893" y="367672"/>
                </a:lnTo>
                <a:lnTo>
                  <a:pt x="44485" y="351909"/>
                </a:lnTo>
                <a:lnTo>
                  <a:pt x="4882" y="351909"/>
                </a:lnTo>
                <a:lnTo>
                  <a:pt x="0" y="347036"/>
                </a:lnTo>
                <a:lnTo>
                  <a:pt x="0" y="233933"/>
                </a:lnTo>
                <a:lnTo>
                  <a:pt x="4882" y="228971"/>
                </a:lnTo>
                <a:lnTo>
                  <a:pt x="60336" y="228971"/>
                </a:lnTo>
                <a:lnTo>
                  <a:pt x="12302" y="201354"/>
                </a:lnTo>
                <a:lnTo>
                  <a:pt x="10458" y="194636"/>
                </a:lnTo>
                <a:lnTo>
                  <a:pt x="13488" y="189412"/>
                </a:lnTo>
                <a:lnTo>
                  <a:pt x="65297" y="99360"/>
                </a:lnTo>
                <a:lnTo>
                  <a:pt x="67712" y="97472"/>
                </a:lnTo>
                <a:lnTo>
                  <a:pt x="73332" y="95979"/>
                </a:lnTo>
                <a:lnTo>
                  <a:pt x="76318" y="96374"/>
                </a:lnTo>
                <a:lnTo>
                  <a:pt x="121456" y="122323"/>
                </a:lnTo>
                <a:lnTo>
                  <a:pt x="77415" y="122323"/>
                </a:lnTo>
                <a:lnTo>
                  <a:pt x="37987" y="190817"/>
                </a:lnTo>
                <a:lnTo>
                  <a:pt x="104282" y="228971"/>
                </a:lnTo>
                <a:lnTo>
                  <a:pt x="111223" y="232923"/>
                </a:lnTo>
                <a:lnTo>
                  <a:pt x="113287" y="237972"/>
                </a:lnTo>
                <a:lnTo>
                  <a:pt x="110740" y="247588"/>
                </a:lnTo>
                <a:lnTo>
                  <a:pt x="106393" y="250925"/>
                </a:lnTo>
                <a:lnTo>
                  <a:pt x="21961" y="250925"/>
                </a:lnTo>
                <a:lnTo>
                  <a:pt x="21961" y="329956"/>
                </a:lnTo>
                <a:lnTo>
                  <a:pt x="93441" y="329956"/>
                </a:lnTo>
                <a:lnTo>
                  <a:pt x="97832" y="333425"/>
                </a:lnTo>
                <a:lnTo>
                  <a:pt x="99061" y="338298"/>
                </a:lnTo>
                <a:lnTo>
                  <a:pt x="100246" y="343172"/>
                </a:lnTo>
                <a:lnTo>
                  <a:pt x="98007" y="348265"/>
                </a:lnTo>
                <a:lnTo>
                  <a:pt x="34914" y="381897"/>
                </a:lnTo>
                <a:lnTo>
                  <a:pt x="72102" y="451665"/>
                </a:lnTo>
                <a:lnTo>
                  <a:pt x="118731" y="451665"/>
                </a:lnTo>
                <a:lnTo>
                  <a:pt x="67405" y="479018"/>
                </a:lnTo>
                <a:close/>
              </a:path>
              <a:path w="581025" h="581025">
                <a:moveTo>
                  <a:pt x="505464" y="131060"/>
                </a:moveTo>
                <a:lnTo>
                  <a:pt x="458830" y="131060"/>
                </a:lnTo>
                <a:lnTo>
                  <a:pt x="513537" y="101906"/>
                </a:lnTo>
                <a:lnTo>
                  <a:pt x="520167" y="103926"/>
                </a:lnTo>
                <a:lnTo>
                  <a:pt x="523182" y="109502"/>
                </a:lnTo>
                <a:lnTo>
                  <a:pt x="533703" y="129260"/>
                </a:lnTo>
                <a:lnTo>
                  <a:pt x="508839" y="129260"/>
                </a:lnTo>
                <a:lnTo>
                  <a:pt x="505464" y="131060"/>
                </a:lnTo>
                <a:close/>
              </a:path>
              <a:path w="581025" h="581025">
                <a:moveTo>
                  <a:pt x="155261" y="167107"/>
                </a:moveTo>
                <a:lnTo>
                  <a:pt x="77415" y="122323"/>
                </a:lnTo>
                <a:lnTo>
                  <a:pt x="121456" y="122323"/>
                </a:lnTo>
                <a:lnTo>
                  <a:pt x="127337" y="125703"/>
                </a:lnTo>
                <a:lnTo>
                  <a:pt x="152493" y="125703"/>
                </a:lnTo>
                <a:lnTo>
                  <a:pt x="168433" y="154067"/>
                </a:lnTo>
                <a:lnTo>
                  <a:pt x="167687" y="159424"/>
                </a:lnTo>
                <a:lnTo>
                  <a:pt x="164174" y="162936"/>
                </a:lnTo>
                <a:lnTo>
                  <a:pt x="160662" y="166405"/>
                </a:lnTo>
                <a:lnTo>
                  <a:pt x="155261" y="167107"/>
                </a:lnTo>
                <a:close/>
              </a:path>
              <a:path w="581025" h="581025">
                <a:moveTo>
                  <a:pt x="528863" y="458602"/>
                </a:moveTo>
                <a:lnTo>
                  <a:pt x="503527" y="458602"/>
                </a:lnTo>
                <a:lnTo>
                  <a:pt x="542911" y="390108"/>
                </a:lnTo>
                <a:lnTo>
                  <a:pt x="474065" y="350460"/>
                </a:lnTo>
                <a:lnTo>
                  <a:pt x="469719" y="348002"/>
                </a:lnTo>
                <a:lnTo>
                  <a:pt x="467655" y="342908"/>
                </a:lnTo>
                <a:lnTo>
                  <a:pt x="468885" y="338123"/>
                </a:lnTo>
                <a:lnTo>
                  <a:pt x="470202" y="333337"/>
                </a:lnTo>
                <a:lnTo>
                  <a:pt x="474548" y="329956"/>
                </a:lnTo>
                <a:lnTo>
                  <a:pt x="558980" y="329956"/>
                </a:lnTo>
                <a:lnTo>
                  <a:pt x="558980" y="250925"/>
                </a:lnTo>
                <a:lnTo>
                  <a:pt x="487501" y="250925"/>
                </a:lnTo>
                <a:lnTo>
                  <a:pt x="483110" y="247500"/>
                </a:lnTo>
                <a:lnTo>
                  <a:pt x="480651" y="237753"/>
                </a:lnTo>
                <a:lnTo>
                  <a:pt x="482935" y="232660"/>
                </a:lnTo>
                <a:lnTo>
                  <a:pt x="546028" y="199027"/>
                </a:lnTo>
                <a:lnTo>
                  <a:pt x="508839" y="129260"/>
                </a:lnTo>
                <a:lnTo>
                  <a:pt x="533703" y="129260"/>
                </a:lnTo>
                <a:lnTo>
                  <a:pt x="570528" y="198412"/>
                </a:lnTo>
                <a:lnTo>
                  <a:pt x="571933" y="200959"/>
                </a:lnTo>
                <a:lnTo>
                  <a:pt x="571967" y="201354"/>
                </a:lnTo>
                <a:lnTo>
                  <a:pt x="572077" y="204384"/>
                </a:lnTo>
                <a:lnTo>
                  <a:pt x="570528" y="209521"/>
                </a:lnTo>
                <a:lnTo>
                  <a:pt x="568596" y="211892"/>
                </a:lnTo>
                <a:lnTo>
                  <a:pt x="566049" y="213209"/>
                </a:lnTo>
                <a:lnTo>
                  <a:pt x="536456" y="228971"/>
                </a:lnTo>
                <a:lnTo>
                  <a:pt x="576016" y="228971"/>
                </a:lnTo>
                <a:lnTo>
                  <a:pt x="580934" y="233933"/>
                </a:lnTo>
                <a:lnTo>
                  <a:pt x="580934" y="347036"/>
                </a:lnTo>
                <a:lnTo>
                  <a:pt x="576016" y="351909"/>
                </a:lnTo>
                <a:lnTo>
                  <a:pt x="520606" y="351909"/>
                </a:lnTo>
                <a:lnTo>
                  <a:pt x="565918" y="377989"/>
                </a:lnTo>
                <a:lnTo>
                  <a:pt x="567762" y="380360"/>
                </a:lnTo>
                <a:lnTo>
                  <a:pt x="569255" y="386024"/>
                </a:lnTo>
                <a:lnTo>
                  <a:pt x="568859" y="389010"/>
                </a:lnTo>
                <a:lnTo>
                  <a:pt x="567454" y="391513"/>
                </a:lnTo>
                <a:lnTo>
                  <a:pt x="528863" y="458602"/>
                </a:lnTo>
                <a:close/>
              </a:path>
              <a:path w="581025" h="581025">
                <a:moveTo>
                  <a:pt x="290449" y="432126"/>
                </a:moveTo>
                <a:lnTo>
                  <a:pt x="245724" y="424894"/>
                </a:lnTo>
                <a:lnTo>
                  <a:pt x="206848" y="404761"/>
                </a:lnTo>
                <a:lnTo>
                  <a:pt x="176169" y="374076"/>
                </a:lnTo>
                <a:lnTo>
                  <a:pt x="156039" y="335187"/>
                </a:lnTo>
                <a:lnTo>
                  <a:pt x="148807" y="290440"/>
                </a:lnTo>
                <a:lnTo>
                  <a:pt x="156039" y="245716"/>
                </a:lnTo>
                <a:lnTo>
                  <a:pt x="176169" y="206839"/>
                </a:lnTo>
                <a:lnTo>
                  <a:pt x="206848" y="176161"/>
                </a:lnTo>
                <a:lnTo>
                  <a:pt x="245724" y="156031"/>
                </a:lnTo>
                <a:lnTo>
                  <a:pt x="290449" y="148798"/>
                </a:lnTo>
                <a:lnTo>
                  <a:pt x="335195" y="156031"/>
                </a:lnTo>
                <a:lnTo>
                  <a:pt x="363635" y="170752"/>
                </a:lnTo>
                <a:lnTo>
                  <a:pt x="290449" y="170752"/>
                </a:lnTo>
                <a:lnTo>
                  <a:pt x="243908" y="180173"/>
                </a:lnTo>
                <a:lnTo>
                  <a:pt x="205858" y="205849"/>
                </a:lnTo>
                <a:lnTo>
                  <a:pt x="180182" y="243899"/>
                </a:lnTo>
                <a:lnTo>
                  <a:pt x="170760" y="290440"/>
                </a:lnTo>
                <a:lnTo>
                  <a:pt x="180182" y="337007"/>
                </a:lnTo>
                <a:lnTo>
                  <a:pt x="205858" y="375070"/>
                </a:lnTo>
                <a:lnTo>
                  <a:pt x="243908" y="400751"/>
                </a:lnTo>
                <a:lnTo>
                  <a:pt x="290449" y="410173"/>
                </a:lnTo>
                <a:lnTo>
                  <a:pt x="363630" y="410173"/>
                </a:lnTo>
                <a:lnTo>
                  <a:pt x="335195" y="424894"/>
                </a:lnTo>
                <a:lnTo>
                  <a:pt x="290449" y="432126"/>
                </a:lnTo>
                <a:close/>
              </a:path>
              <a:path w="581025" h="581025">
                <a:moveTo>
                  <a:pt x="363630" y="410173"/>
                </a:moveTo>
                <a:lnTo>
                  <a:pt x="290449" y="410173"/>
                </a:lnTo>
                <a:lnTo>
                  <a:pt x="337016" y="400751"/>
                </a:lnTo>
                <a:lnTo>
                  <a:pt x="375079" y="375070"/>
                </a:lnTo>
                <a:lnTo>
                  <a:pt x="400760" y="337007"/>
                </a:lnTo>
                <a:lnTo>
                  <a:pt x="410182" y="290440"/>
                </a:lnTo>
                <a:lnTo>
                  <a:pt x="400760" y="243899"/>
                </a:lnTo>
                <a:lnTo>
                  <a:pt x="375079" y="205849"/>
                </a:lnTo>
                <a:lnTo>
                  <a:pt x="337016" y="180173"/>
                </a:lnTo>
                <a:lnTo>
                  <a:pt x="290449" y="170752"/>
                </a:lnTo>
                <a:lnTo>
                  <a:pt x="363635" y="170752"/>
                </a:lnTo>
                <a:lnTo>
                  <a:pt x="374085" y="176161"/>
                </a:lnTo>
                <a:lnTo>
                  <a:pt x="404770" y="206839"/>
                </a:lnTo>
                <a:lnTo>
                  <a:pt x="424902" y="245716"/>
                </a:lnTo>
                <a:lnTo>
                  <a:pt x="432135" y="290440"/>
                </a:lnTo>
                <a:lnTo>
                  <a:pt x="424902" y="335187"/>
                </a:lnTo>
                <a:lnTo>
                  <a:pt x="404770" y="374076"/>
                </a:lnTo>
                <a:lnTo>
                  <a:pt x="374085" y="404761"/>
                </a:lnTo>
                <a:lnTo>
                  <a:pt x="363630" y="410173"/>
                </a:lnTo>
                <a:close/>
              </a:path>
              <a:path w="581025" h="581025">
                <a:moveTo>
                  <a:pt x="118731" y="451665"/>
                </a:moveTo>
                <a:lnTo>
                  <a:pt x="72102" y="451665"/>
                </a:lnTo>
                <a:lnTo>
                  <a:pt x="151354" y="409383"/>
                </a:lnTo>
                <a:lnTo>
                  <a:pt x="156754" y="410261"/>
                </a:lnTo>
                <a:lnTo>
                  <a:pt x="163516" y="417462"/>
                </a:lnTo>
                <a:lnTo>
                  <a:pt x="164130" y="422862"/>
                </a:lnTo>
                <a:lnTo>
                  <a:pt x="161540" y="427077"/>
                </a:lnTo>
                <a:lnTo>
                  <a:pt x="147749" y="449864"/>
                </a:lnTo>
                <a:lnTo>
                  <a:pt x="122112" y="449864"/>
                </a:lnTo>
                <a:lnTo>
                  <a:pt x="118731" y="451665"/>
                </a:lnTo>
                <a:close/>
              </a:path>
              <a:path w="581025" h="581025">
                <a:moveTo>
                  <a:pt x="432385" y="543912"/>
                </a:moveTo>
                <a:lnTo>
                  <a:pt x="387614" y="543912"/>
                </a:lnTo>
                <a:lnTo>
                  <a:pt x="456503" y="505143"/>
                </a:lnTo>
                <a:lnTo>
                  <a:pt x="412509" y="426857"/>
                </a:lnTo>
                <a:lnTo>
                  <a:pt x="413255" y="421457"/>
                </a:lnTo>
                <a:lnTo>
                  <a:pt x="420280" y="414520"/>
                </a:lnTo>
                <a:lnTo>
                  <a:pt x="425681" y="413817"/>
                </a:lnTo>
                <a:lnTo>
                  <a:pt x="497650" y="455221"/>
                </a:lnTo>
                <a:lnTo>
                  <a:pt x="453605" y="455221"/>
                </a:lnTo>
                <a:lnTo>
                  <a:pt x="481047" y="503957"/>
                </a:lnTo>
                <a:lnTo>
                  <a:pt x="483988" y="509270"/>
                </a:lnTo>
                <a:lnTo>
                  <a:pt x="482100" y="515943"/>
                </a:lnTo>
                <a:lnTo>
                  <a:pt x="432385" y="543912"/>
                </a:lnTo>
                <a:close/>
              </a:path>
              <a:path w="581025" h="581025">
                <a:moveTo>
                  <a:pt x="188674" y="567051"/>
                </a:moveTo>
                <a:lnTo>
                  <a:pt x="185688" y="566612"/>
                </a:lnTo>
                <a:lnTo>
                  <a:pt x="183230" y="565075"/>
                </a:lnTo>
                <a:lnTo>
                  <a:pt x="91641" y="509665"/>
                </a:lnTo>
                <a:lnTo>
                  <a:pt x="89972" y="502903"/>
                </a:lnTo>
                <a:lnTo>
                  <a:pt x="93134" y="497722"/>
                </a:lnTo>
                <a:lnTo>
                  <a:pt x="122112" y="449864"/>
                </a:lnTo>
                <a:lnTo>
                  <a:pt x="147749" y="449864"/>
                </a:lnTo>
                <a:lnTo>
                  <a:pt x="117590" y="499698"/>
                </a:lnTo>
                <a:lnTo>
                  <a:pt x="185205" y="540619"/>
                </a:lnTo>
                <a:lnTo>
                  <a:pt x="210858" y="540619"/>
                </a:lnTo>
                <a:lnTo>
                  <a:pt x="198289" y="561387"/>
                </a:lnTo>
                <a:lnTo>
                  <a:pt x="196797" y="563889"/>
                </a:lnTo>
                <a:lnTo>
                  <a:pt x="194338" y="565646"/>
                </a:lnTo>
                <a:lnTo>
                  <a:pt x="188674" y="567051"/>
                </a:lnTo>
                <a:close/>
              </a:path>
              <a:path w="581025" h="581025">
                <a:moveTo>
                  <a:pt x="507610" y="484946"/>
                </a:moveTo>
                <a:lnTo>
                  <a:pt x="504624" y="484550"/>
                </a:lnTo>
                <a:lnTo>
                  <a:pt x="453605" y="455221"/>
                </a:lnTo>
                <a:lnTo>
                  <a:pt x="497650" y="455221"/>
                </a:lnTo>
                <a:lnTo>
                  <a:pt x="503527" y="458602"/>
                </a:lnTo>
                <a:lnTo>
                  <a:pt x="528863" y="458602"/>
                </a:lnTo>
                <a:lnTo>
                  <a:pt x="515645" y="481608"/>
                </a:lnTo>
                <a:lnTo>
                  <a:pt x="513230" y="483409"/>
                </a:lnTo>
                <a:lnTo>
                  <a:pt x="510420" y="484199"/>
                </a:lnTo>
                <a:lnTo>
                  <a:pt x="507610" y="484946"/>
                </a:lnTo>
                <a:close/>
              </a:path>
              <a:path w="581025" h="581025">
                <a:moveTo>
                  <a:pt x="210858" y="540619"/>
                </a:moveTo>
                <a:lnTo>
                  <a:pt x="185205" y="540619"/>
                </a:lnTo>
                <a:lnTo>
                  <a:pt x="230561" y="465671"/>
                </a:lnTo>
                <a:lnTo>
                  <a:pt x="233151" y="461456"/>
                </a:lnTo>
                <a:lnTo>
                  <a:pt x="238156" y="459436"/>
                </a:lnTo>
                <a:lnTo>
                  <a:pt x="247684" y="462071"/>
                </a:lnTo>
                <a:lnTo>
                  <a:pt x="250933" y="466417"/>
                </a:lnTo>
                <a:lnTo>
                  <a:pt x="250933" y="510675"/>
                </a:lnTo>
                <a:lnTo>
                  <a:pt x="228980" y="510675"/>
                </a:lnTo>
                <a:lnTo>
                  <a:pt x="210858" y="540619"/>
                </a:lnTo>
                <a:close/>
              </a:path>
              <a:path w="581025" h="581025">
                <a:moveTo>
                  <a:pt x="351918" y="558972"/>
                </a:moveTo>
                <a:lnTo>
                  <a:pt x="329965" y="558972"/>
                </a:lnTo>
                <a:lnTo>
                  <a:pt x="329965" y="478316"/>
                </a:lnTo>
                <a:lnTo>
                  <a:pt x="333346" y="473925"/>
                </a:lnTo>
                <a:lnTo>
                  <a:pt x="343005" y="471422"/>
                </a:lnTo>
                <a:lnTo>
                  <a:pt x="348098" y="473574"/>
                </a:lnTo>
                <a:lnTo>
                  <a:pt x="351155" y="479062"/>
                </a:lnTo>
                <a:lnTo>
                  <a:pt x="377098" y="525207"/>
                </a:lnTo>
                <a:lnTo>
                  <a:pt x="351918" y="525207"/>
                </a:lnTo>
                <a:lnTo>
                  <a:pt x="351918" y="558972"/>
                </a:lnTo>
                <a:close/>
              </a:path>
              <a:path w="581025" h="581025">
                <a:moveTo>
                  <a:pt x="340941" y="580925"/>
                </a:moveTo>
                <a:lnTo>
                  <a:pt x="233897" y="580925"/>
                </a:lnTo>
                <a:lnTo>
                  <a:pt x="228980" y="576008"/>
                </a:lnTo>
                <a:lnTo>
                  <a:pt x="228980" y="510675"/>
                </a:lnTo>
                <a:lnTo>
                  <a:pt x="250933" y="510675"/>
                </a:lnTo>
                <a:lnTo>
                  <a:pt x="250933" y="558972"/>
                </a:lnTo>
                <a:lnTo>
                  <a:pt x="351918" y="558972"/>
                </a:lnTo>
                <a:lnTo>
                  <a:pt x="351917" y="576008"/>
                </a:lnTo>
                <a:lnTo>
                  <a:pt x="347000" y="580925"/>
                </a:lnTo>
                <a:lnTo>
                  <a:pt x="340941" y="580925"/>
                </a:lnTo>
                <a:close/>
              </a:path>
              <a:path w="581025" h="581025">
                <a:moveTo>
                  <a:pt x="383530" y="571353"/>
                </a:moveTo>
                <a:lnTo>
                  <a:pt x="376857" y="569509"/>
                </a:lnTo>
                <a:lnTo>
                  <a:pt x="373871" y="564240"/>
                </a:lnTo>
                <a:lnTo>
                  <a:pt x="351918" y="525207"/>
                </a:lnTo>
                <a:lnTo>
                  <a:pt x="377098" y="525207"/>
                </a:lnTo>
                <a:lnTo>
                  <a:pt x="387614" y="543912"/>
                </a:lnTo>
                <a:lnTo>
                  <a:pt x="432385" y="543912"/>
                </a:lnTo>
                <a:lnTo>
                  <a:pt x="383530" y="571353"/>
                </a:lnTo>
                <a:close/>
              </a:path>
            </a:pathLst>
          </a:custGeom>
          <a:solidFill>
            <a:srgbClr val="FED531"/>
          </a:solidFill>
        </p:spPr>
        <p:txBody>
          <a:bodyPr wrap="square" lIns="0" tIns="0" rIns="0" bIns="0" rtlCol="0"/>
          <a:lstStyle/>
          <a:p>
            <a:endParaRPr/>
          </a:p>
        </p:txBody>
      </p:sp>
      <p:sp>
        <p:nvSpPr>
          <p:cNvPr id="20" name="object 20"/>
          <p:cNvSpPr/>
          <p:nvPr/>
        </p:nvSpPr>
        <p:spPr>
          <a:xfrm>
            <a:off x="9642821" y="7510312"/>
            <a:ext cx="550545" cy="554990"/>
          </a:xfrm>
          <a:custGeom>
            <a:avLst/>
            <a:gdLst/>
            <a:ahLst/>
            <a:cxnLst/>
            <a:rect l="l" t="t" r="r" b="b"/>
            <a:pathLst>
              <a:path w="550545" h="554990">
                <a:moveTo>
                  <a:pt x="299759" y="59537"/>
                </a:moveTo>
                <a:lnTo>
                  <a:pt x="276083" y="59537"/>
                </a:lnTo>
                <a:lnTo>
                  <a:pt x="299046" y="2722"/>
                </a:lnTo>
                <a:lnTo>
                  <a:pt x="305456" y="0"/>
                </a:lnTo>
                <a:lnTo>
                  <a:pt x="371698" y="26739"/>
                </a:lnTo>
                <a:lnTo>
                  <a:pt x="313008" y="26739"/>
                </a:lnTo>
                <a:lnTo>
                  <a:pt x="299759" y="59537"/>
                </a:lnTo>
                <a:close/>
              </a:path>
              <a:path w="550545" h="554990">
                <a:moveTo>
                  <a:pt x="148860" y="117361"/>
                </a:moveTo>
                <a:lnTo>
                  <a:pt x="125264" y="117361"/>
                </a:lnTo>
                <a:lnTo>
                  <a:pt x="105550" y="67440"/>
                </a:lnTo>
                <a:lnTo>
                  <a:pt x="103311" y="61820"/>
                </a:lnTo>
                <a:lnTo>
                  <a:pt x="106077" y="55453"/>
                </a:lnTo>
                <a:lnTo>
                  <a:pt x="244251" y="922"/>
                </a:lnTo>
                <a:lnTo>
                  <a:pt x="247280" y="965"/>
                </a:lnTo>
                <a:lnTo>
                  <a:pt x="249959" y="2151"/>
                </a:lnTo>
                <a:lnTo>
                  <a:pt x="252637" y="3293"/>
                </a:lnTo>
                <a:lnTo>
                  <a:pt x="254744" y="5444"/>
                </a:lnTo>
                <a:lnTo>
                  <a:pt x="255798" y="8166"/>
                </a:lnTo>
                <a:lnTo>
                  <a:pt x="263010" y="26431"/>
                </a:lnTo>
                <a:lnTo>
                  <a:pt x="239421" y="26431"/>
                </a:lnTo>
                <a:lnTo>
                  <a:pt x="130007" y="69635"/>
                </a:lnTo>
                <a:lnTo>
                  <a:pt x="148860" y="117361"/>
                </a:lnTo>
                <a:close/>
              </a:path>
              <a:path w="550545" h="554990">
                <a:moveTo>
                  <a:pt x="280430" y="100150"/>
                </a:moveTo>
                <a:lnTo>
                  <a:pt x="275907" y="100150"/>
                </a:lnTo>
                <a:lnTo>
                  <a:pt x="271429" y="100106"/>
                </a:lnTo>
                <a:lnTo>
                  <a:pt x="267390" y="97384"/>
                </a:lnTo>
                <a:lnTo>
                  <a:pt x="265453" y="92379"/>
                </a:lnTo>
                <a:lnTo>
                  <a:pt x="239421" y="26431"/>
                </a:lnTo>
                <a:lnTo>
                  <a:pt x="263010" y="26431"/>
                </a:lnTo>
                <a:lnTo>
                  <a:pt x="276083" y="59537"/>
                </a:lnTo>
                <a:lnTo>
                  <a:pt x="299759" y="59537"/>
                </a:lnTo>
                <a:lnTo>
                  <a:pt x="284469" y="97428"/>
                </a:lnTo>
                <a:lnTo>
                  <a:pt x="280430" y="100150"/>
                </a:lnTo>
                <a:close/>
              </a:path>
              <a:path w="550545" h="554990">
                <a:moveTo>
                  <a:pt x="407714" y="149281"/>
                </a:moveTo>
                <a:lnTo>
                  <a:pt x="402841" y="148579"/>
                </a:lnTo>
                <a:lnTo>
                  <a:pt x="396167" y="142344"/>
                </a:lnTo>
                <a:lnTo>
                  <a:pt x="395113" y="137558"/>
                </a:lnTo>
                <a:lnTo>
                  <a:pt x="422072" y="70777"/>
                </a:lnTo>
                <a:lnTo>
                  <a:pt x="313008" y="26739"/>
                </a:lnTo>
                <a:lnTo>
                  <a:pt x="371698" y="26739"/>
                </a:lnTo>
                <a:lnTo>
                  <a:pt x="446088" y="56770"/>
                </a:lnTo>
                <a:lnTo>
                  <a:pt x="448811" y="63181"/>
                </a:lnTo>
                <a:lnTo>
                  <a:pt x="427867" y="114990"/>
                </a:lnTo>
                <a:lnTo>
                  <a:pt x="493691" y="114990"/>
                </a:lnTo>
                <a:lnTo>
                  <a:pt x="495364" y="118415"/>
                </a:lnTo>
                <a:lnTo>
                  <a:pt x="470896" y="118415"/>
                </a:lnTo>
                <a:lnTo>
                  <a:pt x="407714" y="149281"/>
                </a:lnTo>
                <a:close/>
              </a:path>
              <a:path w="550545" h="554990">
                <a:moveTo>
                  <a:pt x="493691" y="114990"/>
                </a:moveTo>
                <a:lnTo>
                  <a:pt x="427867" y="114990"/>
                </a:lnTo>
                <a:lnTo>
                  <a:pt x="473749" y="92598"/>
                </a:lnTo>
                <a:lnTo>
                  <a:pt x="476779" y="92379"/>
                </a:lnTo>
                <a:lnTo>
                  <a:pt x="479501" y="93345"/>
                </a:lnTo>
                <a:lnTo>
                  <a:pt x="482267" y="94267"/>
                </a:lnTo>
                <a:lnTo>
                  <a:pt x="484550" y="96286"/>
                </a:lnTo>
                <a:lnTo>
                  <a:pt x="493691" y="114990"/>
                </a:lnTo>
                <a:close/>
              </a:path>
              <a:path w="550545" h="554990">
                <a:moveTo>
                  <a:pt x="73850" y="467734"/>
                </a:moveTo>
                <a:lnTo>
                  <a:pt x="67264" y="465495"/>
                </a:lnTo>
                <a:lnTo>
                  <a:pt x="61905" y="454562"/>
                </a:lnTo>
                <a:lnTo>
                  <a:pt x="3336" y="334654"/>
                </a:lnTo>
                <a:lnTo>
                  <a:pt x="658" y="329210"/>
                </a:lnTo>
                <a:lnTo>
                  <a:pt x="2941" y="322624"/>
                </a:lnTo>
                <a:lnTo>
                  <a:pt x="8079" y="320096"/>
                </a:lnTo>
                <a:lnTo>
                  <a:pt x="90798" y="279683"/>
                </a:lnTo>
                <a:lnTo>
                  <a:pt x="2370" y="238016"/>
                </a:lnTo>
                <a:lnTo>
                  <a:pt x="62083" y="99755"/>
                </a:lnTo>
                <a:lnTo>
                  <a:pt x="71084" y="93081"/>
                </a:lnTo>
                <a:lnTo>
                  <a:pt x="74070" y="93257"/>
                </a:lnTo>
                <a:lnTo>
                  <a:pt x="125264" y="117361"/>
                </a:lnTo>
                <a:lnTo>
                  <a:pt x="148860" y="117361"/>
                </a:lnTo>
                <a:lnTo>
                  <a:pt x="149519" y="119030"/>
                </a:lnTo>
                <a:lnTo>
                  <a:pt x="77275" y="119030"/>
                </a:lnTo>
                <a:lnTo>
                  <a:pt x="27134" y="225415"/>
                </a:lnTo>
                <a:lnTo>
                  <a:pt x="124650" y="271385"/>
                </a:lnTo>
                <a:lnTo>
                  <a:pt x="127109" y="275249"/>
                </a:lnTo>
                <a:lnTo>
                  <a:pt x="127153" y="283679"/>
                </a:lnTo>
                <a:lnTo>
                  <a:pt x="124782" y="287543"/>
                </a:lnTo>
                <a:lnTo>
                  <a:pt x="27880" y="334874"/>
                </a:lnTo>
                <a:lnTo>
                  <a:pt x="79514" y="440556"/>
                </a:lnTo>
                <a:lnTo>
                  <a:pt x="145876" y="440556"/>
                </a:lnTo>
                <a:lnTo>
                  <a:pt x="144083" y="444991"/>
                </a:lnTo>
                <a:lnTo>
                  <a:pt x="120435" y="444991"/>
                </a:lnTo>
                <a:lnTo>
                  <a:pt x="86660" y="461500"/>
                </a:lnTo>
                <a:lnTo>
                  <a:pt x="73850" y="467734"/>
                </a:lnTo>
                <a:close/>
              </a:path>
              <a:path w="550545" h="554990">
                <a:moveTo>
                  <a:pt x="497422" y="435683"/>
                </a:moveTo>
                <a:lnTo>
                  <a:pt x="473135" y="435683"/>
                </a:lnTo>
                <a:lnTo>
                  <a:pt x="523276" y="329298"/>
                </a:lnTo>
                <a:lnTo>
                  <a:pt x="430194" y="285391"/>
                </a:lnTo>
                <a:lnTo>
                  <a:pt x="427779" y="281571"/>
                </a:lnTo>
                <a:lnTo>
                  <a:pt x="427692" y="273097"/>
                </a:lnTo>
                <a:lnTo>
                  <a:pt x="430107" y="269278"/>
                </a:lnTo>
                <a:lnTo>
                  <a:pt x="433882" y="267389"/>
                </a:lnTo>
                <a:lnTo>
                  <a:pt x="522573" y="224098"/>
                </a:lnTo>
                <a:lnTo>
                  <a:pt x="470896" y="118415"/>
                </a:lnTo>
                <a:lnTo>
                  <a:pt x="495364" y="118415"/>
                </a:lnTo>
                <a:lnTo>
                  <a:pt x="547117" y="224317"/>
                </a:lnTo>
                <a:lnTo>
                  <a:pt x="549751" y="229762"/>
                </a:lnTo>
                <a:lnTo>
                  <a:pt x="547512" y="236348"/>
                </a:lnTo>
                <a:lnTo>
                  <a:pt x="464090" y="277093"/>
                </a:lnTo>
                <a:lnTo>
                  <a:pt x="548083" y="316696"/>
                </a:lnTo>
                <a:lnTo>
                  <a:pt x="550410" y="323238"/>
                </a:lnTo>
                <a:lnTo>
                  <a:pt x="497422" y="435683"/>
                </a:lnTo>
                <a:close/>
              </a:path>
              <a:path w="550545" h="554990">
                <a:moveTo>
                  <a:pt x="145023" y="150950"/>
                </a:moveTo>
                <a:lnTo>
                  <a:pt x="140690" y="148945"/>
                </a:lnTo>
                <a:lnTo>
                  <a:pt x="77275" y="119030"/>
                </a:lnTo>
                <a:lnTo>
                  <a:pt x="149519" y="119030"/>
                </a:lnTo>
                <a:lnTo>
                  <a:pt x="155867" y="135100"/>
                </a:lnTo>
                <a:lnTo>
                  <a:pt x="157492" y="139271"/>
                </a:lnTo>
                <a:lnTo>
                  <a:pt x="156394" y="144057"/>
                </a:lnTo>
                <a:lnTo>
                  <a:pt x="149852" y="150203"/>
                </a:lnTo>
                <a:lnTo>
                  <a:pt x="145023" y="150950"/>
                </a:lnTo>
                <a:close/>
              </a:path>
              <a:path w="550545" h="554990">
                <a:moveTo>
                  <a:pt x="275205" y="412720"/>
                </a:moveTo>
                <a:lnTo>
                  <a:pt x="232469" y="405807"/>
                </a:lnTo>
                <a:lnTo>
                  <a:pt x="195327" y="386568"/>
                </a:lnTo>
                <a:lnTo>
                  <a:pt x="166021" y="357249"/>
                </a:lnTo>
                <a:lnTo>
                  <a:pt x="146793" y="320096"/>
                </a:lnTo>
                <a:lnTo>
                  <a:pt x="139885" y="277356"/>
                </a:lnTo>
                <a:lnTo>
                  <a:pt x="146793" y="234621"/>
                </a:lnTo>
                <a:lnTo>
                  <a:pt x="166021" y="197479"/>
                </a:lnTo>
                <a:lnTo>
                  <a:pt x="195327" y="168173"/>
                </a:lnTo>
                <a:lnTo>
                  <a:pt x="232469" y="148945"/>
                </a:lnTo>
                <a:lnTo>
                  <a:pt x="275205" y="142037"/>
                </a:lnTo>
                <a:lnTo>
                  <a:pt x="317945" y="148945"/>
                </a:lnTo>
                <a:lnTo>
                  <a:pt x="347015" y="163990"/>
                </a:lnTo>
                <a:lnTo>
                  <a:pt x="275205" y="163990"/>
                </a:lnTo>
                <a:lnTo>
                  <a:pt x="231114" y="172911"/>
                </a:lnTo>
                <a:lnTo>
                  <a:pt x="195076" y="197227"/>
                </a:lnTo>
                <a:lnTo>
                  <a:pt x="170760" y="233266"/>
                </a:lnTo>
                <a:lnTo>
                  <a:pt x="161838" y="277356"/>
                </a:lnTo>
                <a:lnTo>
                  <a:pt x="170760" y="321453"/>
                </a:lnTo>
                <a:lnTo>
                  <a:pt x="195076" y="357507"/>
                </a:lnTo>
                <a:lnTo>
                  <a:pt x="231114" y="381838"/>
                </a:lnTo>
                <a:lnTo>
                  <a:pt x="275205" y="390766"/>
                </a:lnTo>
                <a:lnTo>
                  <a:pt x="346991" y="390766"/>
                </a:lnTo>
                <a:lnTo>
                  <a:pt x="317945" y="405807"/>
                </a:lnTo>
                <a:lnTo>
                  <a:pt x="275205" y="412720"/>
                </a:lnTo>
                <a:close/>
              </a:path>
              <a:path w="550545" h="554990">
                <a:moveTo>
                  <a:pt x="346991" y="390766"/>
                </a:moveTo>
                <a:lnTo>
                  <a:pt x="275205" y="390766"/>
                </a:lnTo>
                <a:lnTo>
                  <a:pt x="319302" y="381838"/>
                </a:lnTo>
                <a:lnTo>
                  <a:pt x="355356" y="357507"/>
                </a:lnTo>
                <a:lnTo>
                  <a:pt x="379687" y="321453"/>
                </a:lnTo>
                <a:lnTo>
                  <a:pt x="388615" y="277356"/>
                </a:lnTo>
                <a:lnTo>
                  <a:pt x="379687" y="233266"/>
                </a:lnTo>
                <a:lnTo>
                  <a:pt x="355356" y="197227"/>
                </a:lnTo>
                <a:lnTo>
                  <a:pt x="319302" y="172911"/>
                </a:lnTo>
                <a:lnTo>
                  <a:pt x="275205" y="163990"/>
                </a:lnTo>
                <a:lnTo>
                  <a:pt x="347015" y="163990"/>
                </a:lnTo>
                <a:lnTo>
                  <a:pt x="355097" y="168173"/>
                </a:lnTo>
                <a:lnTo>
                  <a:pt x="384417" y="197479"/>
                </a:lnTo>
                <a:lnTo>
                  <a:pt x="403656" y="234621"/>
                </a:lnTo>
                <a:lnTo>
                  <a:pt x="410568" y="277356"/>
                </a:lnTo>
                <a:lnTo>
                  <a:pt x="403656" y="320096"/>
                </a:lnTo>
                <a:lnTo>
                  <a:pt x="384417" y="357249"/>
                </a:lnTo>
                <a:lnTo>
                  <a:pt x="355097" y="386568"/>
                </a:lnTo>
                <a:lnTo>
                  <a:pt x="346991" y="390766"/>
                </a:lnTo>
                <a:close/>
              </a:path>
              <a:path w="550545" h="554990">
                <a:moveTo>
                  <a:pt x="370848" y="528281"/>
                </a:moveTo>
                <a:lnTo>
                  <a:pt x="311032" y="528281"/>
                </a:lnTo>
                <a:lnTo>
                  <a:pt x="420403" y="485121"/>
                </a:lnTo>
                <a:lnTo>
                  <a:pt x="392918" y="415398"/>
                </a:lnTo>
                <a:lnTo>
                  <a:pt x="394015" y="410656"/>
                </a:lnTo>
                <a:lnTo>
                  <a:pt x="400557" y="404509"/>
                </a:lnTo>
                <a:lnTo>
                  <a:pt x="405431" y="403719"/>
                </a:lnTo>
                <a:lnTo>
                  <a:pt x="409803" y="405807"/>
                </a:lnTo>
                <a:lnTo>
                  <a:pt x="473135" y="435683"/>
                </a:lnTo>
                <a:lnTo>
                  <a:pt x="497422" y="435683"/>
                </a:lnTo>
                <a:lnTo>
                  <a:pt x="496656" y="437307"/>
                </a:lnTo>
                <a:lnTo>
                  <a:pt x="425189" y="437307"/>
                </a:lnTo>
                <a:lnTo>
                  <a:pt x="447098" y="492893"/>
                </a:lnTo>
                <a:lnTo>
                  <a:pt x="444332" y="499259"/>
                </a:lnTo>
                <a:lnTo>
                  <a:pt x="370848" y="528281"/>
                </a:lnTo>
                <a:close/>
              </a:path>
              <a:path w="550545" h="554990">
                <a:moveTo>
                  <a:pt x="145876" y="440556"/>
                </a:moveTo>
                <a:lnTo>
                  <a:pt x="79514" y="440556"/>
                </a:lnTo>
                <a:lnTo>
                  <a:pt x="136505" y="412720"/>
                </a:lnTo>
                <a:lnTo>
                  <a:pt x="140588" y="410700"/>
                </a:lnTo>
                <a:lnTo>
                  <a:pt x="145462" y="411447"/>
                </a:lnTo>
                <a:lnTo>
                  <a:pt x="152092" y="417637"/>
                </a:lnTo>
                <a:lnTo>
                  <a:pt x="153189" y="422467"/>
                </a:lnTo>
                <a:lnTo>
                  <a:pt x="145876" y="440556"/>
                </a:lnTo>
                <a:close/>
              </a:path>
              <a:path w="550545" h="554990">
                <a:moveTo>
                  <a:pt x="479369" y="461587"/>
                </a:moveTo>
                <a:lnTo>
                  <a:pt x="476340" y="461456"/>
                </a:lnTo>
                <a:lnTo>
                  <a:pt x="425189" y="437307"/>
                </a:lnTo>
                <a:lnTo>
                  <a:pt x="496656" y="437307"/>
                </a:lnTo>
                <a:lnTo>
                  <a:pt x="487097" y="457592"/>
                </a:lnTo>
                <a:lnTo>
                  <a:pt x="484858" y="459656"/>
                </a:lnTo>
                <a:lnTo>
                  <a:pt x="479369" y="461587"/>
                </a:lnTo>
                <a:close/>
              </a:path>
              <a:path w="550545" h="554990">
                <a:moveTo>
                  <a:pt x="244997" y="554713"/>
                </a:moveTo>
                <a:lnTo>
                  <a:pt x="107263" y="499083"/>
                </a:lnTo>
                <a:lnTo>
                  <a:pt x="102784" y="488590"/>
                </a:lnTo>
                <a:lnTo>
                  <a:pt x="120435" y="444991"/>
                </a:lnTo>
                <a:lnTo>
                  <a:pt x="144083" y="444991"/>
                </a:lnTo>
                <a:lnTo>
                  <a:pt x="128338" y="483936"/>
                </a:lnTo>
                <a:lnTo>
                  <a:pt x="237402" y="527974"/>
                </a:lnTo>
                <a:lnTo>
                  <a:pt x="261072" y="527974"/>
                </a:lnTo>
                <a:lnTo>
                  <a:pt x="253577" y="546546"/>
                </a:lnTo>
                <a:lnTo>
                  <a:pt x="251407" y="551991"/>
                </a:lnTo>
                <a:lnTo>
                  <a:pt x="244997" y="554713"/>
                </a:lnTo>
                <a:close/>
              </a:path>
              <a:path w="550545" h="554990">
                <a:moveTo>
                  <a:pt x="261072" y="527974"/>
                </a:moveTo>
                <a:lnTo>
                  <a:pt x="237402" y="527974"/>
                </a:lnTo>
                <a:lnTo>
                  <a:pt x="265985" y="457285"/>
                </a:lnTo>
                <a:lnTo>
                  <a:pt x="269980" y="454563"/>
                </a:lnTo>
                <a:lnTo>
                  <a:pt x="274459" y="454563"/>
                </a:lnTo>
                <a:lnTo>
                  <a:pt x="279025" y="454606"/>
                </a:lnTo>
                <a:lnTo>
                  <a:pt x="283020" y="457372"/>
                </a:lnTo>
                <a:lnTo>
                  <a:pt x="284723" y="461587"/>
                </a:lnTo>
                <a:lnTo>
                  <a:pt x="297956" y="495132"/>
                </a:lnTo>
                <a:lnTo>
                  <a:pt x="274327" y="495132"/>
                </a:lnTo>
                <a:lnTo>
                  <a:pt x="261072" y="527974"/>
                </a:lnTo>
                <a:close/>
              </a:path>
              <a:path w="550545" h="554990">
                <a:moveTo>
                  <a:pt x="304842" y="553484"/>
                </a:moveTo>
                <a:lnTo>
                  <a:pt x="294586" y="546371"/>
                </a:lnTo>
                <a:lnTo>
                  <a:pt x="274327" y="495132"/>
                </a:lnTo>
                <a:lnTo>
                  <a:pt x="297956" y="495132"/>
                </a:lnTo>
                <a:lnTo>
                  <a:pt x="311032" y="528281"/>
                </a:lnTo>
                <a:lnTo>
                  <a:pt x="370848" y="528281"/>
                </a:lnTo>
                <a:lnTo>
                  <a:pt x="308881" y="552737"/>
                </a:lnTo>
                <a:lnTo>
                  <a:pt x="307564" y="553220"/>
                </a:lnTo>
                <a:lnTo>
                  <a:pt x="306203" y="553483"/>
                </a:lnTo>
                <a:lnTo>
                  <a:pt x="304842" y="553483"/>
                </a:lnTo>
                <a:close/>
              </a:path>
            </a:pathLst>
          </a:custGeom>
          <a:solidFill>
            <a:srgbClr val="FED531"/>
          </a:solidFill>
        </p:spPr>
        <p:txBody>
          <a:bodyPr wrap="square" lIns="0" tIns="0" rIns="0" bIns="0" rtlCol="0"/>
          <a:lstStyle/>
          <a:p>
            <a:endParaRPr/>
          </a:p>
        </p:txBody>
      </p:sp>
      <p:sp>
        <p:nvSpPr>
          <p:cNvPr id="21" name="object 21"/>
          <p:cNvSpPr/>
          <p:nvPr/>
        </p:nvSpPr>
        <p:spPr>
          <a:xfrm>
            <a:off x="7694315" y="7617668"/>
            <a:ext cx="347980" cy="95885"/>
          </a:xfrm>
          <a:custGeom>
            <a:avLst/>
            <a:gdLst/>
            <a:ahLst/>
            <a:cxnLst/>
            <a:rect l="l" t="t" r="r" b="b"/>
            <a:pathLst>
              <a:path w="347979" h="95884">
                <a:moveTo>
                  <a:pt x="121376" y="69743"/>
                </a:moveTo>
                <a:lnTo>
                  <a:pt x="31303" y="69743"/>
                </a:lnTo>
                <a:lnTo>
                  <a:pt x="69567" y="67488"/>
                </a:lnTo>
                <a:lnTo>
                  <a:pt x="116257" y="49755"/>
                </a:lnTo>
                <a:lnTo>
                  <a:pt x="159065" y="5474"/>
                </a:lnTo>
                <a:lnTo>
                  <a:pt x="161129" y="1979"/>
                </a:lnTo>
                <a:lnTo>
                  <a:pt x="165045" y="0"/>
                </a:lnTo>
                <a:lnTo>
                  <a:pt x="169088" y="379"/>
                </a:lnTo>
                <a:lnTo>
                  <a:pt x="173131" y="800"/>
                </a:lnTo>
                <a:lnTo>
                  <a:pt x="176585" y="3453"/>
                </a:lnTo>
                <a:lnTo>
                  <a:pt x="177975" y="7285"/>
                </a:lnTo>
                <a:lnTo>
                  <a:pt x="185583" y="21523"/>
                </a:lnTo>
                <a:lnTo>
                  <a:pt x="194563" y="31122"/>
                </a:lnTo>
                <a:lnTo>
                  <a:pt x="167109" y="31122"/>
                </a:lnTo>
                <a:lnTo>
                  <a:pt x="121376" y="69743"/>
                </a:lnTo>
                <a:close/>
              </a:path>
              <a:path w="347979" h="95884">
                <a:moveTo>
                  <a:pt x="297116" y="95304"/>
                </a:moveTo>
                <a:lnTo>
                  <a:pt x="246486" y="88604"/>
                </a:lnTo>
                <a:lnTo>
                  <a:pt x="209007" y="72089"/>
                </a:lnTo>
                <a:lnTo>
                  <a:pt x="183082" y="51135"/>
                </a:lnTo>
                <a:lnTo>
                  <a:pt x="167109" y="31122"/>
                </a:lnTo>
                <a:lnTo>
                  <a:pt x="194563" y="31122"/>
                </a:lnTo>
                <a:lnTo>
                  <a:pt x="210387" y="48036"/>
                </a:lnTo>
                <a:lnTo>
                  <a:pt x="258192" y="70103"/>
                </a:lnTo>
                <a:lnTo>
                  <a:pt x="334808" y="71004"/>
                </a:lnTo>
                <a:lnTo>
                  <a:pt x="341863" y="71004"/>
                </a:lnTo>
                <a:lnTo>
                  <a:pt x="346011" y="73994"/>
                </a:lnTo>
                <a:lnTo>
                  <a:pt x="346895" y="79680"/>
                </a:lnTo>
                <a:lnTo>
                  <a:pt x="347864" y="85449"/>
                </a:lnTo>
                <a:lnTo>
                  <a:pt x="343989" y="90840"/>
                </a:lnTo>
                <a:lnTo>
                  <a:pt x="338262" y="91809"/>
                </a:lnTo>
                <a:lnTo>
                  <a:pt x="327355" y="93368"/>
                </a:lnTo>
                <a:lnTo>
                  <a:pt x="316867" y="94457"/>
                </a:lnTo>
                <a:lnTo>
                  <a:pt x="306790" y="95096"/>
                </a:lnTo>
                <a:lnTo>
                  <a:pt x="297116" y="95304"/>
                </a:lnTo>
                <a:close/>
              </a:path>
              <a:path w="347979" h="95884">
                <a:moveTo>
                  <a:pt x="26110" y="90286"/>
                </a:moveTo>
                <a:lnTo>
                  <a:pt x="9307" y="88187"/>
                </a:lnTo>
                <a:lnTo>
                  <a:pt x="3621" y="86923"/>
                </a:lnTo>
                <a:lnTo>
                  <a:pt x="0" y="81322"/>
                </a:lnTo>
                <a:lnTo>
                  <a:pt x="1263" y="75637"/>
                </a:lnTo>
                <a:lnTo>
                  <a:pt x="2484" y="69994"/>
                </a:lnTo>
                <a:lnTo>
                  <a:pt x="8128" y="66372"/>
                </a:lnTo>
                <a:lnTo>
                  <a:pt x="13771" y="67593"/>
                </a:lnTo>
                <a:lnTo>
                  <a:pt x="31303" y="69743"/>
                </a:lnTo>
                <a:lnTo>
                  <a:pt x="121376" y="69743"/>
                </a:lnTo>
                <a:lnTo>
                  <a:pt x="117756" y="72801"/>
                </a:lnTo>
                <a:lnTo>
                  <a:pt x="66509" y="88840"/>
                </a:lnTo>
                <a:lnTo>
                  <a:pt x="26110" y="90286"/>
                </a:lnTo>
                <a:close/>
              </a:path>
              <a:path w="347979" h="95884">
                <a:moveTo>
                  <a:pt x="341863" y="71004"/>
                </a:moveTo>
                <a:lnTo>
                  <a:pt x="334808" y="71004"/>
                </a:lnTo>
                <a:lnTo>
                  <a:pt x="340578" y="70078"/>
                </a:lnTo>
                <a:lnTo>
                  <a:pt x="341863" y="71004"/>
                </a:lnTo>
                <a:close/>
              </a:path>
            </a:pathLst>
          </a:custGeom>
          <a:solidFill>
            <a:srgbClr val="FED531"/>
          </a:solidFill>
        </p:spPr>
        <p:txBody>
          <a:bodyPr wrap="square" lIns="0" tIns="0" rIns="0" bIns="0" rtlCol="0"/>
          <a:lstStyle/>
          <a:p>
            <a:endParaRPr/>
          </a:p>
        </p:txBody>
      </p:sp>
      <p:sp>
        <p:nvSpPr>
          <p:cNvPr id="22" name="object 22"/>
          <p:cNvSpPr/>
          <p:nvPr/>
        </p:nvSpPr>
        <p:spPr>
          <a:xfrm>
            <a:off x="7692167" y="7527122"/>
            <a:ext cx="351155" cy="365760"/>
          </a:xfrm>
          <a:custGeom>
            <a:avLst/>
            <a:gdLst/>
            <a:ahLst/>
            <a:cxnLst/>
            <a:rect l="l" t="t" r="r" b="b"/>
            <a:pathLst>
              <a:path w="351154" h="365759">
                <a:moveTo>
                  <a:pt x="175448" y="365299"/>
                </a:moveTo>
                <a:lnTo>
                  <a:pt x="128862" y="358765"/>
                </a:lnTo>
                <a:lnTo>
                  <a:pt x="86967" y="340331"/>
                </a:lnTo>
                <a:lnTo>
                  <a:pt x="51447" y="311751"/>
                </a:lnTo>
                <a:lnTo>
                  <a:pt x="23989" y="274775"/>
                </a:lnTo>
                <a:lnTo>
                  <a:pt x="6278" y="231157"/>
                </a:lnTo>
                <a:lnTo>
                  <a:pt x="0" y="182649"/>
                </a:lnTo>
                <a:lnTo>
                  <a:pt x="6278" y="134156"/>
                </a:lnTo>
                <a:lnTo>
                  <a:pt x="23989" y="90542"/>
                </a:lnTo>
                <a:lnTo>
                  <a:pt x="51447" y="53564"/>
                </a:lnTo>
                <a:lnTo>
                  <a:pt x="86967" y="24976"/>
                </a:lnTo>
                <a:lnTo>
                  <a:pt x="128862" y="6536"/>
                </a:lnTo>
                <a:lnTo>
                  <a:pt x="175448" y="0"/>
                </a:lnTo>
                <a:lnTo>
                  <a:pt x="222036" y="6536"/>
                </a:lnTo>
                <a:lnTo>
                  <a:pt x="255032" y="21057"/>
                </a:lnTo>
                <a:lnTo>
                  <a:pt x="175447" y="21057"/>
                </a:lnTo>
                <a:lnTo>
                  <a:pt x="126691" y="29307"/>
                </a:lnTo>
                <a:lnTo>
                  <a:pt x="84315" y="52272"/>
                </a:lnTo>
                <a:lnTo>
                  <a:pt x="50878" y="87271"/>
                </a:lnTo>
                <a:lnTo>
                  <a:pt x="28938" y="131624"/>
                </a:lnTo>
                <a:lnTo>
                  <a:pt x="21057" y="182649"/>
                </a:lnTo>
                <a:lnTo>
                  <a:pt x="28938" y="233675"/>
                </a:lnTo>
                <a:lnTo>
                  <a:pt x="50878" y="278027"/>
                </a:lnTo>
                <a:lnTo>
                  <a:pt x="84315" y="313026"/>
                </a:lnTo>
                <a:lnTo>
                  <a:pt x="126691" y="335991"/>
                </a:lnTo>
                <a:lnTo>
                  <a:pt x="175448" y="344242"/>
                </a:lnTo>
                <a:lnTo>
                  <a:pt x="255050" y="344242"/>
                </a:lnTo>
                <a:lnTo>
                  <a:pt x="222036" y="358765"/>
                </a:lnTo>
                <a:lnTo>
                  <a:pt x="175448" y="365299"/>
                </a:lnTo>
                <a:close/>
              </a:path>
              <a:path w="351154" h="365759">
                <a:moveTo>
                  <a:pt x="255050" y="344242"/>
                </a:moveTo>
                <a:lnTo>
                  <a:pt x="175448" y="344242"/>
                </a:lnTo>
                <a:lnTo>
                  <a:pt x="224208" y="335991"/>
                </a:lnTo>
                <a:lnTo>
                  <a:pt x="266595" y="313026"/>
                </a:lnTo>
                <a:lnTo>
                  <a:pt x="300045" y="278027"/>
                </a:lnTo>
                <a:lnTo>
                  <a:pt x="321995" y="233675"/>
                </a:lnTo>
                <a:lnTo>
                  <a:pt x="329881" y="182649"/>
                </a:lnTo>
                <a:lnTo>
                  <a:pt x="321995" y="131624"/>
                </a:lnTo>
                <a:lnTo>
                  <a:pt x="300045" y="87271"/>
                </a:lnTo>
                <a:lnTo>
                  <a:pt x="266595" y="52272"/>
                </a:lnTo>
                <a:lnTo>
                  <a:pt x="224208" y="29307"/>
                </a:lnTo>
                <a:lnTo>
                  <a:pt x="175448" y="21057"/>
                </a:lnTo>
                <a:lnTo>
                  <a:pt x="255032" y="21057"/>
                </a:lnTo>
                <a:lnTo>
                  <a:pt x="299469" y="53564"/>
                </a:lnTo>
                <a:lnTo>
                  <a:pt x="326937" y="90542"/>
                </a:lnTo>
                <a:lnTo>
                  <a:pt x="344656" y="134156"/>
                </a:lnTo>
                <a:lnTo>
                  <a:pt x="350938" y="182649"/>
                </a:lnTo>
                <a:lnTo>
                  <a:pt x="344656" y="231157"/>
                </a:lnTo>
                <a:lnTo>
                  <a:pt x="326937" y="274775"/>
                </a:lnTo>
                <a:lnTo>
                  <a:pt x="299469" y="311751"/>
                </a:lnTo>
                <a:lnTo>
                  <a:pt x="263939" y="340331"/>
                </a:lnTo>
                <a:lnTo>
                  <a:pt x="255050" y="344242"/>
                </a:lnTo>
                <a:close/>
              </a:path>
            </a:pathLst>
          </a:custGeom>
          <a:solidFill>
            <a:srgbClr val="FED531"/>
          </a:solidFill>
        </p:spPr>
        <p:txBody>
          <a:bodyPr wrap="square" lIns="0" tIns="0" rIns="0" bIns="0" rtlCol="0"/>
          <a:lstStyle/>
          <a:p>
            <a:endParaRPr/>
          </a:p>
        </p:txBody>
      </p:sp>
      <p:sp>
        <p:nvSpPr>
          <p:cNvPr id="23" name="object 23"/>
          <p:cNvSpPr/>
          <p:nvPr/>
        </p:nvSpPr>
        <p:spPr>
          <a:xfrm>
            <a:off x="7592820" y="7906656"/>
            <a:ext cx="549910" cy="541655"/>
          </a:xfrm>
          <a:custGeom>
            <a:avLst/>
            <a:gdLst/>
            <a:ahLst/>
            <a:cxnLst/>
            <a:rect l="l" t="t" r="r" b="b"/>
            <a:pathLst>
              <a:path w="549909" h="541654">
                <a:moveTo>
                  <a:pt x="544874" y="541168"/>
                </a:moveTo>
                <a:lnTo>
                  <a:pt x="4716" y="541168"/>
                </a:lnTo>
                <a:lnTo>
                  <a:pt x="0" y="536451"/>
                </a:lnTo>
                <a:lnTo>
                  <a:pt x="0" y="229522"/>
                </a:lnTo>
                <a:lnTo>
                  <a:pt x="4671" y="183325"/>
                </a:lnTo>
                <a:lnTo>
                  <a:pt x="18066" y="140270"/>
                </a:lnTo>
                <a:lnTo>
                  <a:pt x="39253" y="101286"/>
                </a:lnTo>
                <a:lnTo>
                  <a:pt x="67303" y="67303"/>
                </a:lnTo>
                <a:lnTo>
                  <a:pt x="101286" y="39253"/>
                </a:lnTo>
                <a:lnTo>
                  <a:pt x="140270" y="18066"/>
                </a:lnTo>
                <a:lnTo>
                  <a:pt x="183325" y="4671"/>
                </a:lnTo>
                <a:lnTo>
                  <a:pt x="229522" y="0"/>
                </a:lnTo>
                <a:lnTo>
                  <a:pt x="320068" y="0"/>
                </a:lnTo>
                <a:lnTo>
                  <a:pt x="366265" y="4671"/>
                </a:lnTo>
                <a:lnTo>
                  <a:pt x="409321" y="18066"/>
                </a:lnTo>
                <a:lnTo>
                  <a:pt x="414824" y="21057"/>
                </a:lnTo>
                <a:lnTo>
                  <a:pt x="229522" y="21057"/>
                </a:lnTo>
                <a:lnTo>
                  <a:pt x="181774" y="26573"/>
                </a:lnTo>
                <a:lnTo>
                  <a:pt x="137915" y="42281"/>
                </a:lnTo>
                <a:lnTo>
                  <a:pt x="99205" y="66918"/>
                </a:lnTo>
                <a:lnTo>
                  <a:pt x="66905" y="99223"/>
                </a:lnTo>
                <a:lnTo>
                  <a:pt x="42273" y="137933"/>
                </a:lnTo>
                <a:lnTo>
                  <a:pt x="26571" y="181787"/>
                </a:lnTo>
                <a:lnTo>
                  <a:pt x="21057" y="229522"/>
                </a:lnTo>
                <a:lnTo>
                  <a:pt x="21057" y="520111"/>
                </a:lnTo>
                <a:lnTo>
                  <a:pt x="549591" y="520111"/>
                </a:lnTo>
                <a:lnTo>
                  <a:pt x="549591" y="536451"/>
                </a:lnTo>
                <a:lnTo>
                  <a:pt x="544874" y="541168"/>
                </a:lnTo>
                <a:close/>
              </a:path>
              <a:path w="549909" h="541654">
                <a:moveTo>
                  <a:pt x="549591" y="520111"/>
                </a:moveTo>
                <a:lnTo>
                  <a:pt x="528534" y="520111"/>
                </a:lnTo>
                <a:lnTo>
                  <a:pt x="528534" y="229522"/>
                </a:lnTo>
                <a:lnTo>
                  <a:pt x="523018" y="181787"/>
                </a:lnTo>
                <a:lnTo>
                  <a:pt x="507310" y="137933"/>
                </a:lnTo>
                <a:lnTo>
                  <a:pt x="482673" y="99223"/>
                </a:lnTo>
                <a:lnTo>
                  <a:pt x="450368" y="66918"/>
                </a:lnTo>
                <a:lnTo>
                  <a:pt x="411658" y="42281"/>
                </a:lnTo>
                <a:lnTo>
                  <a:pt x="367804" y="26573"/>
                </a:lnTo>
                <a:lnTo>
                  <a:pt x="320068" y="21057"/>
                </a:lnTo>
                <a:lnTo>
                  <a:pt x="414824" y="21057"/>
                </a:lnTo>
                <a:lnTo>
                  <a:pt x="448305" y="39253"/>
                </a:lnTo>
                <a:lnTo>
                  <a:pt x="482287" y="67303"/>
                </a:lnTo>
                <a:lnTo>
                  <a:pt x="510337" y="101286"/>
                </a:lnTo>
                <a:lnTo>
                  <a:pt x="531525" y="140270"/>
                </a:lnTo>
                <a:lnTo>
                  <a:pt x="544919" y="183325"/>
                </a:lnTo>
                <a:lnTo>
                  <a:pt x="549591" y="229522"/>
                </a:lnTo>
                <a:lnTo>
                  <a:pt x="549591" y="520111"/>
                </a:lnTo>
                <a:close/>
              </a:path>
            </a:pathLst>
          </a:custGeom>
          <a:solidFill>
            <a:srgbClr val="FED531"/>
          </a:solidFill>
        </p:spPr>
        <p:txBody>
          <a:bodyPr wrap="square" lIns="0" tIns="0" rIns="0" bIns="0" rtlCol="0"/>
          <a:lstStyle/>
          <a:p>
            <a:endParaRPr/>
          </a:p>
        </p:txBody>
      </p:sp>
      <p:sp>
        <p:nvSpPr>
          <p:cNvPr id="24" name="object 24"/>
          <p:cNvSpPr/>
          <p:nvPr/>
        </p:nvSpPr>
        <p:spPr>
          <a:xfrm>
            <a:off x="7794842" y="7944770"/>
            <a:ext cx="130175" cy="370205"/>
          </a:xfrm>
          <a:custGeom>
            <a:avLst/>
            <a:gdLst/>
            <a:ahLst/>
            <a:cxnLst/>
            <a:rect l="l" t="t" r="r" b="b"/>
            <a:pathLst>
              <a:path w="130175" h="370204">
                <a:moveTo>
                  <a:pt x="65698" y="369679"/>
                </a:moveTo>
                <a:lnTo>
                  <a:pt x="61697" y="369679"/>
                </a:lnTo>
                <a:lnTo>
                  <a:pt x="57907" y="369552"/>
                </a:lnTo>
                <a:lnTo>
                  <a:pt x="54495" y="367405"/>
                </a:lnTo>
                <a:lnTo>
                  <a:pt x="52727" y="364078"/>
                </a:lnTo>
                <a:lnTo>
                  <a:pt x="336" y="264267"/>
                </a:lnTo>
                <a:lnTo>
                  <a:pt x="0" y="261740"/>
                </a:lnTo>
                <a:lnTo>
                  <a:pt x="41229" y="78374"/>
                </a:lnTo>
                <a:lnTo>
                  <a:pt x="21057" y="57696"/>
                </a:lnTo>
                <a:lnTo>
                  <a:pt x="17098" y="53569"/>
                </a:lnTo>
                <a:lnTo>
                  <a:pt x="17098" y="47083"/>
                </a:lnTo>
                <a:lnTo>
                  <a:pt x="61781" y="1179"/>
                </a:lnTo>
                <a:lnTo>
                  <a:pt x="64519" y="0"/>
                </a:lnTo>
                <a:lnTo>
                  <a:pt x="70162" y="0"/>
                </a:lnTo>
                <a:lnTo>
                  <a:pt x="72899" y="1179"/>
                </a:lnTo>
                <a:lnTo>
                  <a:pt x="96717" y="25647"/>
                </a:lnTo>
                <a:lnTo>
                  <a:pt x="67340" y="25647"/>
                </a:lnTo>
                <a:lnTo>
                  <a:pt x="43293" y="50326"/>
                </a:lnTo>
                <a:lnTo>
                  <a:pt x="67340" y="75005"/>
                </a:lnTo>
                <a:lnTo>
                  <a:pt x="96728" y="75005"/>
                </a:lnTo>
                <a:lnTo>
                  <a:pt x="92946" y="78880"/>
                </a:lnTo>
                <a:lnTo>
                  <a:pt x="96346" y="96399"/>
                </a:lnTo>
                <a:lnTo>
                  <a:pt x="58749" y="96399"/>
                </a:lnTo>
                <a:lnTo>
                  <a:pt x="21941" y="260139"/>
                </a:lnTo>
                <a:lnTo>
                  <a:pt x="62834" y="338009"/>
                </a:lnTo>
                <a:lnTo>
                  <a:pt x="87669" y="338009"/>
                </a:lnTo>
                <a:lnTo>
                  <a:pt x="71004" y="364751"/>
                </a:lnTo>
                <a:lnTo>
                  <a:pt x="69067" y="367826"/>
                </a:lnTo>
                <a:lnTo>
                  <a:pt x="65698" y="369679"/>
                </a:lnTo>
                <a:close/>
              </a:path>
              <a:path w="130175" h="370204">
                <a:moveTo>
                  <a:pt x="96728" y="75005"/>
                </a:moveTo>
                <a:lnTo>
                  <a:pt x="67340" y="75005"/>
                </a:lnTo>
                <a:lnTo>
                  <a:pt x="91388" y="50326"/>
                </a:lnTo>
                <a:lnTo>
                  <a:pt x="67340" y="25647"/>
                </a:lnTo>
                <a:lnTo>
                  <a:pt x="96717" y="25647"/>
                </a:lnTo>
                <a:lnTo>
                  <a:pt x="117583" y="47083"/>
                </a:lnTo>
                <a:lnTo>
                  <a:pt x="117583" y="53569"/>
                </a:lnTo>
                <a:lnTo>
                  <a:pt x="113624" y="57696"/>
                </a:lnTo>
                <a:lnTo>
                  <a:pt x="96728" y="75005"/>
                </a:lnTo>
                <a:close/>
              </a:path>
              <a:path w="130175" h="370204">
                <a:moveTo>
                  <a:pt x="70162" y="100653"/>
                </a:moveTo>
                <a:lnTo>
                  <a:pt x="64519" y="100653"/>
                </a:lnTo>
                <a:lnTo>
                  <a:pt x="61781" y="99516"/>
                </a:lnTo>
                <a:lnTo>
                  <a:pt x="59802" y="97452"/>
                </a:lnTo>
                <a:lnTo>
                  <a:pt x="58749" y="96399"/>
                </a:lnTo>
                <a:lnTo>
                  <a:pt x="96346" y="96399"/>
                </a:lnTo>
                <a:lnTo>
                  <a:pt x="96510" y="97241"/>
                </a:lnTo>
                <a:lnTo>
                  <a:pt x="75089" y="97241"/>
                </a:lnTo>
                <a:lnTo>
                  <a:pt x="72899" y="99516"/>
                </a:lnTo>
                <a:lnTo>
                  <a:pt x="70162" y="100653"/>
                </a:lnTo>
                <a:close/>
              </a:path>
              <a:path w="130175" h="370204">
                <a:moveTo>
                  <a:pt x="87669" y="338009"/>
                </a:moveTo>
                <a:lnTo>
                  <a:pt x="62834" y="338009"/>
                </a:lnTo>
                <a:lnTo>
                  <a:pt x="107770" y="265867"/>
                </a:lnTo>
                <a:lnTo>
                  <a:pt x="75089" y="97241"/>
                </a:lnTo>
                <a:lnTo>
                  <a:pt x="96510" y="97241"/>
                </a:lnTo>
                <a:lnTo>
                  <a:pt x="129754" y="268520"/>
                </a:lnTo>
                <a:lnTo>
                  <a:pt x="129290" y="271215"/>
                </a:lnTo>
                <a:lnTo>
                  <a:pt x="87669" y="338009"/>
                </a:lnTo>
                <a:close/>
              </a:path>
            </a:pathLst>
          </a:custGeom>
          <a:solidFill>
            <a:srgbClr val="FED531"/>
          </a:solidFill>
        </p:spPr>
        <p:txBody>
          <a:bodyPr wrap="square" lIns="0" tIns="0" rIns="0" bIns="0" rtlCol="0"/>
          <a:lstStyle/>
          <a:p>
            <a:endParaRPr/>
          </a:p>
        </p:txBody>
      </p:sp>
      <p:sp>
        <p:nvSpPr>
          <p:cNvPr id="25" name="object 25"/>
          <p:cNvSpPr/>
          <p:nvPr/>
        </p:nvSpPr>
        <p:spPr>
          <a:xfrm>
            <a:off x="14438872" y="7965111"/>
            <a:ext cx="126364" cy="0"/>
          </a:xfrm>
          <a:custGeom>
            <a:avLst/>
            <a:gdLst/>
            <a:ahLst/>
            <a:cxnLst/>
            <a:rect l="l" t="t" r="r" b="b"/>
            <a:pathLst>
              <a:path w="126365">
                <a:moveTo>
                  <a:pt x="0" y="0"/>
                </a:moveTo>
                <a:lnTo>
                  <a:pt x="125879" y="0"/>
                </a:lnTo>
              </a:path>
            </a:pathLst>
          </a:custGeom>
          <a:ln w="21057">
            <a:solidFill>
              <a:srgbClr val="FED531"/>
            </a:solidFill>
          </a:ln>
        </p:spPr>
        <p:txBody>
          <a:bodyPr wrap="square" lIns="0" tIns="0" rIns="0" bIns="0" rtlCol="0"/>
          <a:lstStyle/>
          <a:p>
            <a:endParaRPr/>
          </a:p>
        </p:txBody>
      </p:sp>
      <p:sp>
        <p:nvSpPr>
          <p:cNvPr id="26" name="object 26"/>
          <p:cNvSpPr/>
          <p:nvPr/>
        </p:nvSpPr>
        <p:spPr>
          <a:xfrm>
            <a:off x="15211037" y="7967638"/>
            <a:ext cx="126364" cy="0"/>
          </a:xfrm>
          <a:custGeom>
            <a:avLst/>
            <a:gdLst/>
            <a:ahLst/>
            <a:cxnLst/>
            <a:rect l="l" t="t" r="r" b="b"/>
            <a:pathLst>
              <a:path w="126365">
                <a:moveTo>
                  <a:pt x="0" y="0"/>
                </a:moveTo>
                <a:lnTo>
                  <a:pt x="125879" y="0"/>
                </a:lnTo>
              </a:path>
            </a:pathLst>
          </a:custGeom>
          <a:ln w="21057">
            <a:solidFill>
              <a:srgbClr val="FED531"/>
            </a:solidFill>
          </a:ln>
        </p:spPr>
        <p:txBody>
          <a:bodyPr wrap="square" lIns="0" tIns="0" rIns="0" bIns="0" rtlCol="0"/>
          <a:lstStyle/>
          <a:p>
            <a:endParaRPr/>
          </a:p>
        </p:txBody>
      </p:sp>
      <p:sp>
        <p:nvSpPr>
          <p:cNvPr id="27" name="object 27"/>
          <p:cNvSpPr/>
          <p:nvPr/>
        </p:nvSpPr>
        <p:spPr>
          <a:xfrm>
            <a:off x="15170187" y="7747422"/>
            <a:ext cx="116319" cy="72310"/>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15034705" y="7568520"/>
            <a:ext cx="73615" cy="114972"/>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14472857" y="7737820"/>
            <a:ext cx="116319" cy="72310"/>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14651043" y="7558961"/>
            <a:ext cx="73615" cy="114929"/>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14890274" y="7517352"/>
            <a:ext cx="0" cy="126364"/>
          </a:xfrm>
          <a:custGeom>
            <a:avLst/>
            <a:gdLst/>
            <a:ahLst/>
            <a:cxnLst/>
            <a:rect l="l" t="t" r="r" b="b"/>
            <a:pathLst>
              <a:path h="126365">
                <a:moveTo>
                  <a:pt x="0" y="0"/>
                </a:moveTo>
                <a:lnTo>
                  <a:pt x="0" y="125879"/>
                </a:lnTo>
              </a:path>
            </a:pathLst>
          </a:custGeom>
          <a:ln w="21351">
            <a:solidFill>
              <a:srgbClr val="FED531"/>
            </a:solidFill>
          </a:ln>
        </p:spPr>
        <p:txBody>
          <a:bodyPr wrap="square" lIns="0" tIns="0" rIns="0" bIns="0" rtlCol="0"/>
          <a:lstStyle/>
          <a:p>
            <a:endParaRPr/>
          </a:p>
        </p:txBody>
      </p:sp>
      <p:sp>
        <p:nvSpPr>
          <p:cNvPr id="32" name="object 32"/>
          <p:cNvSpPr/>
          <p:nvPr/>
        </p:nvSpPr>
        <p:spPr>
          <a:xfrm>
            <a:off x="14702423" y="7862816"/>
            <a:ext cx="378460" cy="436880"/>
          </a:xfrm>
          <a:custGeom>
            <a:avLst/>
            <a:gdLst/>
            <a:ahLst/>
            <a:cxnLst/>
            <a:rect l="l" t="t" r="r" b="b"/>
            <a:pathLst>
              <a:path w="378459" h="436879">
                <a:moveTo>
                  <a:pt x="113409" y="153296"/>
                </a:moveTo>
                <a:lnTo>
                  <a:pt x="10654" y="153296"/>
                </a:lnTo>
                <a:lnTo>
                  <a:pt x="21062" y="152997"/>
                </a:lnTo>
                <a:lnTo>
                  <a:pt x="46062" y="150621"/>
                </a:lnTo>
                <a:lnTo>
                  <a:pt x="78406" y="144045"/>
                </a:lnTo>
                <a:lnTo>
                  <a:pt x="110844" y="131143"/>
                </a:lnTo>
                <a:lnTo>
                  <a:pt x="103050" y="121249"/>
                </a:lnTo>
                <a:lnTo>
                  <a:pt x="96973" y="109570"/>
                </a:lnTo>
                <a:lnTo>
                  <a:pt x="92704" y="96202"/>
                </a:lnTo>
                <a:lnTo>
                  <a:pt x="90335" y="81238"/>
                </a:lnTo>
                <a:lnTo>
                  <a:pt x="90965" y="54361"/>
                </a:lnTo>
                <a:lnTo>
                  <a:pt x="97178" y="29074"/>
                </a:lnTo>
                <a:lnTo>
                  <a:pt x="108445" y="9560"/>
                </a:lnTo>
                <a:lnTo>
                  <a:pt x="124237" y="0"/>
                </a:lnTo>
                <a:lnTo>
                  <a:pt x="133862" y="413"/>
                </a:lnTo>
                <a:lnTo>
                  <a:pt x="144262" y="6501"/>
                </a:lnTo>
                <a:lnTo>
                  <a:pt x="154513" y="20762"/>
                </a:lnTo>
                <a:lnTo>
                  <a:pt x="127943" y="20762"/>
                </a:lnTo>
                <a:lnTo>
                  <a:pt x="122246" y="25948"/>
                </a:lnTo>
                <a:lnTo>
                  <a:pt x="116167" y="38624"/>
                </a:lnTo>
                <a:lnTo>
                  <a:pt x="111816" y="57024"/>
                </a:lnTo>
                <a:lnTo>
                  <a:pt x="111308" y="79385"/>
                </a:lnTo>
                <a:lnTo>
                  <a:pt x="112668" y="88880"/>
                </a:lnTo>
                <a:lnTo>
                  <a:pt x="115593" y="99221"/>
                </a:lnTo>
                <a:lnTo>
                  <a:pt x="120617" y="109435"/>
                </a:lnTo>
                <a:lnTo>
                  <a:pt x="128280" y="118551"/>
                </a:lnTo>
                <a:lnTo>
                  <a:pt x="155005" y="118551"/>
                </a:lnTo>
                <a:lnTo>
                  <a:pt x="151822" y="123942"/>
                </a:lnTo>
                <a:lnTo>
                  <a:pt x="150558" y="125500"/>
                </a:lnTo>
                <a:lnTo>
                  <a:pt x="149253" y="127058"/>
                </a:lnTo>
                <a:lnTo>
                  <a:pt x="147947" y="128532"/>
                </a:lnTo>
                <a:lnTo>
                  <a:pt x="152243" y="129543"/>
                </a:lnTo>
                <a:lnTo>
                  <a:pt x="157044" y="130091"/>
                </a:lnTo>
                <a:lnTo>
                  <a:pt x="272173" y="130301"/>
                </a:lnTo>
                <a:lnTo>
                  <a:pt x="269868" y="133249"/>
                </a:lnTo>
                <a:lnTo>
                  <a:pt x="276679" y="136373"/>
                </a:lnTo>
                <a:lnTo>
                  <a:pt x="283676" y="139129"/>
                </a:lnTo>
                <a:lnTo>
                  <a:pt x="290792" y="141546"/>
                </a:lnTo>
                <a:lnTo>
                  <a:pt x="297958" y="143651"/>
                </a:lnTo>
                <a:lnTo>
                  <a:pt x="299432" y="144157"/>
                </a:lnTo>
                <a:lnTo>
                  <a:pt x="300375" y="144367"/>
                </a:lnTo>
                <a:lnTo>
                  <a:pt x="129417" y="144367"/>
                </a:lnTo>
                <a:lnTo>
                  <a:pt x="119851" y="150117"/>
                </a:lnTo>
                <a:lnTo>
                  <a:pt x="113409" y="153296"/>
                </a:lnTo>
                <a:close/>
              </a:path>
              <a:path w="378459" h="436879">
                <a:moveTo>
                  <a:pt x="272173" y="130301"/>
                </a:moveTo>
                <a:lnTo>
                  <a:pt x="224679" y="130301"/>
                </a:lnTo>
                <a:lnTo>
                  <a:pt x="227122" y="130175"/>
                </a:lnTo>
                <a:lnTo>
                  <a:pt x="229438" y="129922"/>
                </a:lnTo>
                <a:lnTo>
                  <a:pt x="207913" y="90966"/>
                </a:lnTo>
                <a:lnTo>
                  <a:pt x="205409" y="70100"/>
                </a:lnTo>
                <a:lnTo>
                  <a:pt x="207370" y="47252"/>
                </a:lnTo>
                <a:lnTo>
                  <a:pt x="214312" y="22169"/>
                </a:lnTo>
                <a:lnTo>
                  <a:pt x="223358" y="7580"/>
                </a:lnTo>
                <a:lnTo>
                  <a:pt x="233328" y="1046"/>
                </a:lnTo>
                <a:lnTo>
                  <a:pt x="243041" y="126"/>
                </a:lnTo>
                <a:lnTo>
                  <a:pt x="261336" y="10085"/>
                </a:lnTo>
                <a:lnTo>
                  <a:pt x="268590" y="21015"/>
                </a:lnTo>
                <a:lnTo>
                  <a:pt x="240556" y="21015"/>
                </a:lnTo>
                <a:lnTo>
                  <a:pt x="238574" y="22192"/>
                </a:lnTo>
                <a:lnTo>
                  <a:pt x="235403" y="26647"/>
                </a:lnTo>
                <a:lnTo>
                  <a:pt x="231695" y="35793"/>
                </a:lnTo>
                <a:lnTo>
                  <a:pt x="228133" y="50916"/>
                </a:lnTo>
                <a:lnTo>
                  <a:pt x="226556" y="68053"/>
                </a:lnTo>
                <a:lnTo>
                  <a:pt x="226572" y="70100"/>
                </a:lnTo>
                <a:lnTo>
                  <a:pt x="242115" y="112613"/>
                </a:lnTo>
                <a:lnTo>
                  <a:pt x="251548" y="121668"/>
                </a:lnTo>
                <a:lnTo>
                  <a:pt x="278138" y="121668"/>
                </a:lnTo>
                <a:lnTo>
                  <a:pt x="276693" y="124522"/>
                </a:lnTo>
                <a:lnTo>
                  <a:pt x="272173" y="130301"/>
                </a:lnTo>
                <a:close/>
              </a:path>
              <a:path w="378459" h="436879">
                <a:moveTo>
                  <a:pt x="155005" y="118551"/>
                </a:moveTo>
                <a:lnTo>
                  <a:pt x="128280" y="118551"/>
                </a:lnTo>
                <a:lnTo>
                  <a:pt x="130764" y="116193"/>
                </a:lnTo>
                <a:lnTo>
                  <a:pt x="133081" y="113708"/>
                </a:lnTo>
                <a:lnTo>
                  <a:pt x="135144" y="111013"/>
                </a:lnTo>
                <a:lnTo>
                  <a:pt x="142523" y="98472"/>
                </a:lnTo>
                <a:lnTo>
                  <a:pt x="146352" y="84407"/>
                </a:lnTo>
                <a:lnTo>
                  <a:pt x="146412" y="81238"/>
                </a:lnTo>
                <a:lnTo>
                  <a:pt x="146529" y="68053"/>
                </a:lnTo>
                <a:lnTo>
                  <a:pt x="143441" y="51295"/>
                </a:lnTo>
                <a:lnTo>
                  <a:pt x="138297" y="35761"/>
                </a:lnTo>
                <a:lnTo>
                  <a:pt x="133628" y="26489"/>
                </a:lnTo>
                <a:lnTo>
                  <a:pt x="129985" y="21955"/>
                </a:lnTo>
                <a:lnTo>
                  <a:pt x="127985" y="20762"/>
                </a:lnTo>
                <a:lnTo>
                  <a:pt x="154513" y="20762"/>
                </a:lnTo>
                <a:lnTo>
                  <a:pt x="163782" y="45820"/>
                </a:lnTo>
                <a:lnTo>
                  <a:pt x="167717" y="68053"/>
                </a:lnTo>
                <a:lnTo>
                  <a:pt x="167025" y="88529"/>
                </a:lnTo>
                <a:lnTo>
                  <a:pt x="161721" y="107181"/>
                </a:lnTo>
                <a:lnTo>
                  <a:pt x="155005" y="118551"/>
                </a:lnTo>
                <a:close/>
              </a:path>
              <a:path w="378459" h="436879">
                <a:moveTo>
                  <a:pt x="278138" y="121668"/>
                </a:moveTo>
                <a:lnTo>
                  <a:pt x="251548" y="121668"/>
                </a:lnTo>
                <a:lnTo>
                  <a:pt x="257384" y="115643"/>
                </a:lnTo>
                <a:lnTo>
                  <a:pt x="261750" y="108054"/>
                </a:lnTo>
                <a:lnTo>
                  <a:pt x="264648" y="98902"/>
                </a:lnTo>
                <a:lnTo>
                  <a:pt x="266078" y="88187"/>
                </a:lnTo>
                <a:lnTo>
                  <a:pt x="264181" y="63951"/>
                </a:lnTo>
                <a:lnTo>
                  <a:pt x="257476" y="42661"/>
                </a:lnTo>
                <a:lnTo>
                  <a:pt x="248701" y="27341"/>
                </a:lnTo>
                <a:lnTo>
                  <a:pt x="240598" y="21015"/>
                </a:lnTo>
                <a:lnTo>
                  <a:pt x="268590" y="21015"/>
                </a:lnTo>
                <a:lnTo>
                  <a:pt x="275759" y="31817"/>
                </a:lnTo>
                <a:lnTo>
                  <a:pt x="284835" y="60024"/>
                </a:lnTo>
                <a:lnTo>
                  <a:pt x="287093" y="89408"/>
                </a:lnTo>
                <a:lnTo>
                  <a:pt x="285384" y="102518"/>
                </a:lnTo>
                <a:lnTo>
                  <a:pt x="281892" y="114250"/>
                </a:lnTo>
                <a:lnTo>
                  <a:pt x="278138" y="121668"/>
                </a:lnTo>
                <a:close/>
              </a:path>
              <a:path w="378459" h="436879">
                <a:moveTo>
                  <a:pt x="222110" y="151358"/>
                </a:moveTo>
                <a:lnTo>
                  <a:pt x="162350" y="151148"/>
                </a:lnTo>
                <a:lnTo>
                  <a:pt x="129417" y="144367"/>
                </a:lnTo>
                <a:lnTo>
                  <a:pt x="300375" y="144367"/>
                </a:lnTo>
                <a:lnTo>
                  <a:pt x="303391" y="145041"/>
                </a:lnTo>
                <a:lnTo>
                  <a:pt x="304654" y="145294"/>
                </a:lnTo>
                <a:lnTo>
                  <a:pt x="310492" y="146347"/>
                </a:lnTo>
                <a:lnTo>
                  <a:pt x="250201" y="146347"/>
                </a:lnTo>
                <a:lnTo>
                  <a:pt x="243822" y="148516"/>
                </a:lnTo>
                <a:lnTo>
                  <a:pt x="237008" y="150084"/>
                </a:lnTo>
                <a:lnTo>
                  <a:pt x="229769" y="151037"/>
                </a:lnTo>
                <a:lnTo>
                  <a:pt x="222110" y="151358"/>
                </a:lnTo>
                <a:close/>
              </a:path>
              <a:path w="378459" h="436879">
                <a:moveTo>
                  <a:pt x="230238" y="435209"/>
                </a:moveTo>
                <a:lnTo>
                  <a:pt x="224679" y="435209"/>
                </a:lnTo>
                <a:lnTo>
                  <a:pt x="223795" y="435082"/>
                </a:lnTo>
                <a:lnTo>
                  <a:pt x="217225" y="433314"/>
                </a:lnTo>
                <a:lnTo>
                  <a:pt x="213940" y="427544"/>
                </a:lnTo>
                <a:lnTo>
                  <a:pt x="285871" y="162013"/>
                </a:lnTo>
                <a:lnTo>
                  <a:pt x="276673" y="158926"/>
                </a:lnTo>
                <a:lnTo>
                  <a:pt x="267594" y="155317"/>
                </a:lnTo>
                <a:lnTo>
                  <a:pt x="258735" y="151140"/>
                </a:lnTo>
                <a:lnTo>
                  <a:pt x="250201" y="146347"/>
                </a:lnTo>
                <a:lnTo>
                  <a:pt x="310492" y="146347"/>
                </a:lnTo>
                <a:lnTo>
                  <a:pt x="327781" y="149465"/>
                </a:lnTo>
                <a:lnTo>
                  <a:pt x="347532" y="151374"/>
                </a:lnTo>
                <a:lnTo>
                  <a:pt x="361384" y="151885"/>
                </a:lnTo>
                <a:lnTo>
                  <a:pt x="372839" y="151885"/>
                </a:lnTo>
                <a:lnTo>
                  <a:pt x="377512" y="156202"/>
                </a:lnTo>
                <a:lnTo>
                  <a:pt x="377913" y="167235"/>
                </a:lnTo>
                <a:lnTo>
                  <a:pt x="306297" y="167235"/>
                </a:lnTo>
                <a:lnTo>
                  <a:pt x="235343" y="429060"/>
                </a:lnTo>
                <a:lnTo>
                  <a:pt x="234492" y="432134"/>
                </a:lnTo>
                <a:lnTo>
                  <a:pt x="230238" y="435209"/>
                </a:lnTo>
                <a:close/>
              </a:path>
              <a:path w="378459" h="436879">
                <a:moveTo>
                  <a:pt x="372816" y="151864"/>
                </a:moveTo>
                <a:lnTo>
                  <a:pt x="366815" y="151864"/>
                </a:lnTo>
                <a:lnTo>
                  <a:pt x="372543" y="151611"/>
                </a:lnTo>
                <a:lnTo>
                  <a:pt x="372816" y="151864"/>
                </a:lnTo>
                <a:close/>
              </a:path>
              <a:path w="378459" h="436879">
                <a:moveTo>
                  <a:pt x="372839" y="151885"/>
                </a:moveTo>
                <a:lnTo>
                  <a:pt x="361384" y="151885"/>
                </a:lnTo>
                <a:lnTo>
                  <a:pt x="366815" y="151864"/>
                </a:lnTo>
                <a:lnTo>
                  <a:pt x="372816" y="151864"/>
                </a:lnTo>
                <a:close/>
              </a:path>
              <a:path w="378459" h="436879">
                <a:moveTo>
                  <a:pt x="11328" y="174353"/>
                </a:moveTo>
                <a:lnTo>
                  <a:pt x="4632" y="174311"/>
                </a:lnTo>
                <a:lnTo>
                  <a:pt x="0" y="169552"/>
                </a:lnTo>
                <a:lnTo>
                  <a:pt x="126" y="157928"/>
                </a:lnTo>
                <a:lnTo>
                  <a:pt x="5011" y="153169"/>
                </a:lnTo>
                <a:lnTo>
                  <a:pt x="10654" y="153296"/>
                </a:lnTo>
                <a:lnTo>
                  <a:pt x="113409" y="153296"/>
                </a:lnTo>
                <a:lnTo>
                  <a:pt x="109781" y="155085"/>
                </a:lnTo>
                <a:lnTo>
                  <a:pt x="99379" y="159327"/>
                </a:lnTo>
                <a:lnTo>
                  <a:pt x="88819" y="162898"/>
                </a:lnTo>
                <a:lnTo>
                  <a:pt x="90234" y="168120"/>
                </a:lnTo>
                <a:lnTo>
                  <a:pt x="68435" y="168120"/>
                </a:lnTo>
                <a:lnTo>
                  <a:pt x="48467" y="171581"/>
                </a:lnTo>
                <a:lnTo>
                  <a:pt x="31338" y="173447"/>
                </a:lnTo>
                <a:lnTo>
                  <a:pt x="18480" y="174208"/>
                </a:lnTo>
                <a:lnTo>
                  <a:pt x="11328" y="174353"/>
                </a:lnTo>
                <a:close/>
              </a:path>
              <a:path w="378459" h="436879">
                <a:moveTo>
                  <a:pt x="361570" y="172956"/>
                </a:moveTo>
                <a:lnTo>
                  <a:pt x="348037" y="172552"/>
                </a:lnTo>
                <a:lnTo>
                  <a:pt x="328954" y="170901"/>
                </a:lnTo>
                <a:lnTo>
                  <a:pt x="306297" y="167235"/>
                </a:lnTo>
                <a:lnTo>
                  <a:pt x="377913" y="167235"/>
                </a:lnTo>
                <a:lnTo>
                  <a:pt x="377933" y="167783"/>
                </a:lnTo>
                <a:lnTo>
                  <a:pt x="373385" y="172668"/>
                </a:lnTo>
                <a:lnTo>
                  <a:pt x="367573" y="172879"/>
                </a:lnTo>
                <a:lnTo>
                  <a:pt x="361570" y="172956"/>
                </a:lnTo>
                <a:close/>
              </a:path>
              <a:path w="378459" h="436879">
                <a:moveTo>
                  <a:pt x="150179" y="436725"/>
                </a:moveTo>
                <a:lnTo>
                  <a:pt x="144662" y="436725"/>
                </a:lnTo>
                <a:lnTo>
                  <a:pt x="140366" y="433650"/>
                </a:lnTo>
                <a:lnTo>
                  <a:pt x="138723" y="427418"/>
                </a:lnTo>
                <a:lnTo>
                  <a:pt x="68435" y="168120"/>
                </a:lnTo>
                <a:lnTo>
                  <a:pt x="90234" y="168120"/>
                </a:lnTo>
                <a:lnTo>
                  <a:pt x="160960" y="429060"/>
                </a:lnTo>
                <a:lnTo>
                  <a:pt x="157633" y="434830"/>
                </a:lnTo>
                <a:lnTo>
                  <a:pt x="152032" y="436346"/>
                </a:lnTo>
                <a:lnTo>
                  <a:pt x="151106" y="436641"/>
                </a:lnTo>
                <a:lnTo>
                  <a:pt x="150179" y="436725"/>
                </a:lnTo>
                <a:close/>
              </a:path>
            </a:pathLst>
          </a:custGeom>
          <a:solidFill>
            <a:srgbClr val="FED531"/>
          </a:solidFill>
        </p:spPr>
        <p:txBody>
          <a:bodyPr wrap="square" lIns="0" tIns="0" rIns="0" bIns="0" rtlCol="0"/>
          <a:lstStyle/>
          <a:p>
            <a:endParaRPr/>
          </a:p>
        </p:txBody>
      </p:sp>
      <p:sp>
        <p:nvSpPr>
          <p:cNvPr id="33" name="object 33"/>
          <p:cNvSpPr/>
          <p:nvPr/>
        </p:nvSpPr>
        <p:spPr>
          <a:xfrm>
            <a:off x="14760835" y="8394761"/>
            <a:ext cx="254635" cy="51435"/>
          </a:xfrm>
          <a:custGeom>
            <a:avLst/>
            <a:gdLst/>
            <a:ahLst/>
            <a:cxnLst/>
            <a:rect l="l" t="t" r="r" b="b"/>
            <a:pathLst>
              <a:path w="254634" h="51434">
                <a:moveTo>
                  <a:pt x="212803" y="50873"/>
                </a:moveTo>
                <a:lnTo>
                  <a:pt x="41524" y="50873"/>
                </a:lnTo>
                <a:lnTo>
                  <a:pt x="27070" y="47088"/>
                </a:lnTo>
                <a:lnTo>
                  <a:pt x="14776" y="36539"/>
                </a:lnTo>
                <a:lnTo>
                  <a:pt x="5475" y="20439"/>
                </a:lnTo>
                <a:lnTo>
                  <a:pt x="0" y="0"/>
                </a:lnTo>
                <a:lnTo>
                  <a:pt x="21309" y="0"/>
                </a:lnTo>
                <a:lnTo>
                  <a:pt x="24817" y="12263"/>
                </a:lnTo>
                <a:lnTo>
                  <a:pt x="29790" y="21667"/>
                </a:lnTo>
                <a:lnTo>
                  <a:pt x="35576" y="27692"/>
                </a:lnTo>
                <a:lnTo>
                  <a:pt x="41524" y="29816"/>
                </a:lnTo>
                <a:lnTo>
                  <a:pt x="243473" y="29816"/>
                </a:lnTo>
                <a:lnTo>
                  <a:pt x="239588" y="36539"/>
                </a:lnTo>
                <a:lnTo>
                  <a:pt x="227281" y="47088"/>
                </a:lnTo>
                <a:lnTo>
                  <a:pt x="212803" y="50873"/>
                </a:lnTo>
                <a:close/>
              </a:path>
              <a:path w="254634" h="51434">
                <a:moveTo>
                  <a:pt x="243473" y="29816"/>
                </a:moveTo>
                <a:lnTo>
                  <a:pt x="212803" y="29816"/>
                </a:lnTo>
                <a:lnTo>
                  <a:pt x="218775" y="27692"/>
                </a:lnTo>
                <a:lnTo>
                  <a:pt x="224574" y="21667"/>
                </a:lnTo>
                <a:lnTo>
                  <a:pt x="229551" y="12263"/>
                </a:lnTo>
                <a:lnTo>
                  <a:pt x="233060" y="0"/>
                </a:lnTo>
                <a:lnTo>
                  <a:pt x="254370" y="0"/>
                </a:lnTo>
                <a:lnTo>
                  <a:pt x="248894" y="20439"/>
                </a:lnTo>
                <a:lnTo>
                  <a:pt x="243473" y="29816"/>
                </a:lnTo>
                <a:close/>
              </a:path>
            </a:pathLst>
          </a:custGeom>
          <a:solidFill>
            <a:srgbClr val="FED531"/>
          </a:solidFill>
        </p:spPr>
        <p:txBody>
          <a:bodyPr wrap="square" lIns="0" tIns="0" rIns="0" bIns="0" rtlCol="0"/>
          <a:lstStyle/>
          <a:p>
            <a:endParaRPr/>
          </a:p>
        </p:txBody>
      </p:sp>
      <p:sp>
        <p:nvSpPr>
          <p:cNvPr id="34" name="object 34"/>
          <p:cNvSpPr/>
          <p:nvPr/>
        </p:nvSpPr>
        <p:spPr>
          <a:xfrm>
            <a:off x="14597936" y="7672333"/>
            <a:ext cx="582295" cy="732155"/>
          </a:xfrm>
          <a:custGeom>
            <a:avLst/>
            <a:gdLst/>
            <a:ahLst/>
            <a:cxnLst/>
            <a:rect l="l" t="t" r="r" b="b"/>
            <a:pathLst>
              <a:path w="582294" h="732154">
                <a:moveTo>
                  <a:pt x="406992" y="731651"/>
                </a:moveTo>
                <a:lnTo>
                  <a:pt x="175153" y="731651"/>
                </a:lnTo>
                <a:lnTo>
                  <a:pt x="161547" y="729183"/>
                </a:lnTo>
                <a:lnTo>
                  <a:pt x="150421" y="722454"/>
                </a:lnTo>
                <a:lnTo>
                  <a:pt x="142912" y="712480"/>
                </a:lnTo>
                <a:lnTo>
                  <a:pt x="140156" y="700276"/>
                </a:lnTo>
                <a:lnTo>
                  <a:pt x="140156" y="620975"/>
                </a:lnTo>
                <a:lnTo>
                  <a:pt x="140409" y="619795"/>
                </a:lnTo>
                <a:lnTo>
                  <a:pt x="140798" y="618743"/>
                </a:lnTo>
                <a:lnTo>
                  <a:pt x="140830" y="540284"/>
                </a:lnTo>
                <a:lnTo>
                  <a:pt x="100172" y="510638"/>
                </a:lnTo>
                <a:lnTo>
                  <a:pt x="65629" y="474919"/>
                </a:lnTo>
                <a:lnTo>
                  <a:pt x="37771" y="434113"/>
                </a:lnTo>
                <a:lnTo>
                  <a:pt x="17166" y="389209"/>
                </a:lnTo>
                <a:lnTo>
                  <a:pt x="4386" y="341192"/>
                </a:lnTo>
                <a:lnTo>
                  <a:pt x="0" y="291051"/>
                </a:lnTo>
                <a:lnTo>
                  <a:pt x="3816" y="243901"/>
                </a:lnTo>
                <a:lnTo>
                  <a:pt x="14861" y="199151"/>
                </a:lnTo>
                <a:lnTo>
                  <a:pt x="32533" y="157405"/>
                </a:lnTo>
                <a:lnTo>
                  <a:pt x="56226" y="119266"/>
                </a:lnTo>
                <a:lnTo>
                  <a:pt x="85339" y="85339"/>
                </a:lnTo>
                <a:lnTo>
                  <a:pt x="119266" y="56226"/>
                </a:lnTo>
                <a:lnTo>
                  <a:pt x="157405" y="32533"/>
                </a:lnTo>
                <a:lnTo>
                  <a:pt x="199151" y="14861"/>
                </a:lnTo>
                <a:lnTo>
                  <a:pt x="243901" y="3816"/>
                </a:lnTo>
                <a:lnTo>
                  <a:pt x="291051" y="0"/>
                </a:lnTo>
                <a:lnTo>
                  <a:pt x="338202" y="3816"/>
                </a:lnTo>
                <a:lnTo>
                  <a:pt x="382952" y="14861"/>
                </a:lnTo>
                <a:lnTo>
                  <a:pt x="397588" y="21057"/>
                </a:lnTo>
                <a:lnTo>
                  <a:pt x="291051" y="21057"/>
                </a:lnTo>
                <a:lnTo>
                  <a:pt x="242583" y="25415"/>
                </a:lnTo>
                <a:lnTo>
                  <a:pt x="196938" y="37976"/>
                </a:lnTo>
                <a:lnTo>
                  <a:pt x="154886" y="57972"/>
                </a:lnTo>
                <a:lnTo>
                  <a:pt x="117196" y="84635"/>
                </a:lnTo>
                <a:lnTo>
                  <a:pt x="84635" y="117196"/>
                </a:lnTo>
                <a:lnTo>
                  <a:pt x="57972" y="154887"/>
                </a:lnTo>
                <a:lnTo>
                  <a:pt x="37976" y="196938"/>
                </a:lnTo>
                <a:lnTo>
                  <a:pt x="25415" y="242583"/>
                </a:lnTo>
                <a:lnTo>
                  <a:pt x="21057" y="291051"/>
                </a:lnTo>
                <a:lnTo>
                  <a:pt x="25290" y="338479"/>
                </a:lnTo>
                <a:lnTo>
                  <a:pt x="37615" y="383839"/>
                </a:lnTo>
                <a:lnTo>
                  <a:pt x="57470" y="426159"/>
                </a:lnTo>
                <a:lnTo>
                  <a:pt x="84291" y="464469"/>
                </a:lnTo>
                <a:lnTo>
                  <a:pt x="117515" y="497795"/>
                </a:lnTo>
                <a:lnTo>
                  <a:pt x="156581" y="525165"/>
                </a:lnTo>
                <a:lnTo>
                  <a:pt x="159865" y="527018"/>
                </a:lnTo>
                <a:lnTo>
                  <a:pt x="161887" y="530513"/>
                </a:lnTo>
                <a:lnTo>
                  <a:pt x="161887" y="609056"/>
                </a:lnTo>
                <a:lnTo>
                  <a:pt x="441273" y="609056"/>
                </a:lnTo>
                <a:lnTo>
                  <a:pt x="441273" y="616258"/>
                </a:lnTo>
                <a:lnTo>
                  <a:pt x="441736" y="617479"/>
                </a:lnTo>
                <a:lnTo>
                  <a:pt x="442011" y="618658"/>
                </a:lnTo>
                <a:lnTo>
                  <a:pt x="442031" y="630114"/>
                </a:lnTo>
                <a:lnTo>
                  <a:pt x="161213" y="630114"/>
                </a:lnTo>
                <a:lnTo>
                  <a:pt x="161213" y="653824"/>
                </a:lnTo>
                <a:lnTo>
                  <a:pt x="442031" y="653824"/>
                </a:lnTo>
                <a:lnTo>
                  <a:pt x="442031" y="674881"/>
                </a:lnTo>
                <a:lnTo>
                  <a:pt x="161213" y="674881"/>
                </a:lnTo>
                <a:lnTo>
                  <a:pt x="161213" y="705877"/>
                </a:lnTo>
                <a:lnTo>
                  <a:pt x="167614" y="710594"/>
                </a:lnTo>
                <a:lnTo>
                  <a:pt x="439701" y="710594"/>
                </a:lnTo>
                <a:lnTo>
                  <a:pt x="439275" y="712481"/>
                </a:lnTo>
                <a:lnTo>
                  <a:pt x="431760" y="722454"/>
                </a:lnTo>
                <a:lnTo>
                  <a:pt x="420622" y="729183"/>
                </a:lnTo>
                <a:lnTo>
                  <a:pt x="406992" y="731651"/>
                </a:lnTo>
                <a:close/>
              </a:path>
              <a:path w="582294" h="732154">
                <a:moveTo>
                  <a:pt x="441273" y="609056"/>
                </a:moveTo>
                <a:lnTo>
                  <a:pt x="420216" y="609056"/>
                </a:lnTo>
                <a:lnTo>
                  <a:pt x="420216" y="530513"/>
                </a:lnTo>
                <a:lnTo>
                  <a:pt x="422237" y="527018"/>
                </a:lnTo>
                <a:lnTo>
                  <a:pt x="425522" y="525165"/>
                </a:lnTo>
                <a:lnTo>
                  <a:pt x="464588" y="497795"/>
                </a:lnTo>
                <a:lnTo>
                  <a:pt x="497812" y="464469"/>
                </a:lnTo>
                <a:lnTo>
                  <a:pt x="524633" y="426159"/>
                </a:lnTo>
                <a:lnTo>
                  <a:pt x="544487" y="383839"/>
                </a:lnTo>
                <a:lnTo>
                  <a:pt x="556813" y="338479"/>
                </a:lnTo>
                <a:lnTo>
                  <a:pt x="561046" y="291051"/>
                </a:lnTo>
                <a:lnTo>
                  <a:pt x="556688" y="242583"/>
                </a:lnTo>
                <a:lnTo>
                  <a:pt x="544127" y="196938"/>
                </a:lnTo>
                <a:lnTo>
                  <a:pt x="524131" y="154887"/>
                </a:lnTo>
                <a:lnTo>
                  <a:pt x="497468" y="117196"/>
                </a:lnTo>
                <a:lnTo>
                  <a:pt x="464907" y="84635"/>
                </a:lnTo>
                <a:lnTo>
                  <a:pt x="427216" y="57972"/>
                </a:lnTo>
                <a:lnTo>
                  <a:pt x="385165" y="37976"/>
                </a:lnTo>
                <a:lnTo>
                  <a:pt x="339520" y="25415"/>
                </a:lnTo>
                <a:lnTo>
                  <a:pt x="291051" y="21057"/>
                </a:lnTo>
                <a:lnTo>
                  <a:pt x="397588" y="21057"/>
                </a:lnTo>
                <a:lnTo>
                  <a:pt x="462837" y="56226"/>
                </a:lnTo>
                <a:lnTo>
                  <a:pt x="496764" y="85339"/>
                </a:lnTo>
                <a:lnTo>
                  <a:pt x="525876" y="119266"/>
                </a:lnTo>
                <a:lnTo>
                  <a:pt x="549570" y="157405"/>
                </a:lnTo>
                <a:lnTo>
                  <a:pt x="567242" y="199151"/>
                </a:lnTo>
                <a:lnTo>
                  <a:pt x="578287" y="243901"/>
                </a:lnTo>
                <a:lnTo>
                  <a:pt x="582103" y="291051"/>
                </a:lnTo>
                <a:lnTo>
                  <a:pt x="577717" y="341192"/>
                </a:lnTo>
                <a:lnTo>
                  <a:pt x="564936" y="389209"/>
                </a:lnTo>
                <a:lnTo>
                  <a:pt x="544332" y="434114"/>
                </a:lnTo>
                <a:lnTo>
                  <a:pt x="516473" y="474919"/>
                </a:lnTo>
                <a:lnTo>
                  <a:pt x="481931" y="510638"/>
                </a:lnTo>
                <a:lnTo>
                  <a:pt x="441273" y="540284"/>
                </a:lnTo>
                <a:lnTo>
                  <a:pt x="441273" y="609056"/>
                </a:lnTo>
                <a:close/>
              </a:path>
              <a:path w="582294" h="732154">
                <a:moveTo>
                  <a:pt x="442031" y="653824"/>
                </a:moveTo>
                <a:lnTo>
                  <a:pt x="420974" y="653824"/>
                </a:lnTo>
                <a:lnTo>
                  <a:pt x="420974" y="630114"/>
                </a:lnTo>
                <a:lnTo>
                  <a:pt x="442031" y="630114"/>
                </a:lnTo>
                <a:lnTo>
                  <a:pt x="442031" y="653824"/>
                </a:lnTo>
                <a:close/>
              </a:path>
              <a:path w="582294" h="732154">
                <a:moveTo>
                  <a:pt x="439701" y="710594"/>
                </a:moveTo>
                <a:lnTo>
                  <a:pt x="414615" y="710594"/>
                </a:lnTo>
                <a:lnTo>
                  <a:pt x="420974" y="705877"/>
                </a:lnTo>
                <a:lnTo>
                  <a:pt x="420974" y="674881"/>
                </a:lnTo>
                <a:lnTo>
                  <a:pt x="442031" y="674881"/>
                </a:lnTo>
                <a:lnTo>
                  <a:pt x="442031" y="700276"/>
                </a:lnTo>
                <a:lnTo>
                  <a:pt x="439701" y="710594"/>
                </a:lnTo>
                <a:close/>
              </a:path>
            </a:pathLst>
          </a:custGeom>
          <a:solidFill>
            <a:srgbClr val="FED531"/>
          </a:solidFill>
        </p:spPr>
        <p:txBody>
          <a:bodyPr wrap="square" lIns="0" tIns="0" rIns="0" bIns="0" rtlCol="0"/>
          <a:lstStyle/>
          <a:p>
            <a:endParaRPr/>
          </a:p>
        </p:txBody>
      </p:sp>
      <p:sp>
        <p:nvSpPr>
          <p:cNvPr id="35" name="object 35"/>
          <p:cNvSpPr/>
          <p:nvPr/>
        </p:nvSpPr>
        <p:spPr>
          <a:xfrm>
            <a:off x="16221839" y="5610730"/>
            <a:ext cx="735330" cy="937894"/>
          </a:xfrm>
          <a:custGeom>
            <a:avLst/>
            <a:gdLst/>
            <a:ahLst/>
            <a:cxnLst/>
            <a:rect l="l" t="t" r="r" b="b"/>
            <a:pathLst>
              <a:path w="735330" h="937895">
                <a:moveTo>
                  <a:pt x="700739" y="937380"/>
                </a:moveTo>
                <a:lnTo>
                  <a:pt x="34407" y="937380"/>
                </a:lnTo>
                <a:lnTo>
                  <a:pt x="21036" y="934674"/>
                </a:lnTo>
                <a:lnTo>
                  <a:pt x="10096" y="927298"/>
                </a:lnTo>
                <a:lnTo>
                  <a:pt x="2711" y="916361"/>
                </a:lnTo>
                <a:lnTo>
                  <a:pt x="0" y="902972"/>
                </a:lnTo>
                <a:lnTo>
                  <a:pt x="0" y="34407"/>
                </a:lnTo>
                <a:lnTo>
                  <a:pt x="2711" y="21036"/>
                </a:lnTo>
                <a:lnTo>
                  <a:pt x="10096" y="10096"/>
                </a:lnTo>
                <a:lnTo>
                  <a:pt x="21036" y="2711"/>
                </a:lnTo>
                <a:lnTo>
                  <a:pt x="34407" y="0"/>
                </a:lnTo>
                <a:lnTo>
                  <a:pt x="577976" y="0"/>
                </a:lnTo>
                <a:lnTo>
                  <a:pt x="616104" y="12401"/>
                </a:lnTo>
                <a:lnTo>
                  <a:pt x="27037" y="21057"/>
                </a:lnTo>
                <a:lnTo>
                  <a:pt x="21057" y="27037"/>
                </a:lnTo>
                <a:lnTo>
                  <a:pt x="21057" y="910342"/>
                </a:lnTo>
                <a:lnTo>
                  <a:pt x="27037" y="916322"/>
                </a:lnTo>
                <a:lnTo>
                  <a:pt x="732449" y="916322"/>
                </a:lnTo>
                <a:lnTo>
                  <a:pt x="725066" y="927298"/>
                </a:lnTo>
                <a:lnTo>
                  <a:pt x="714128" y="934674"/>
                </a:lnTo>
                <a:lnTo>
                  <a:pt x="700739" y="937380"/>
                </a:lnTo>
                <a:close/>
              </a:path>
              <a:path w="735330" h="937895">
                <a:moveTo>
                  <a:pt x="701287" y="145420"/>
                </a:moveTo>
                <a:lnTo>
                  <a:pt x="625102" y="145420"/>
                </a:lnTo>
                <a:lnTo>
                  <a:pt x="611737" y="142715"/>
                </a:lnTo>
                <a:lnTo>
                  <a:pt x="600813" y="135339"/>
                </a:lnTo>
                <a:lnTo>
                  <a:pt x="593441" y="124402"/>
                </a:lnTo>
                <a:lnTo>
                  <a:pt x="590737" y="111013"/>
                </a:lnTo>
                <a:lnTo>
                  <a:pt x="590737" y="30280"/>
                </a:lnTo>
                <a:lnTo>
                  <a:pt x="591284" y="26868"/>
                </a:lnTo>
                <a:lnTo>
                  <a:pt x="592253" y="23963"/>
                </a:lnTo>
                <a:lnTo>
                  <a:pt x="587241" y="22194"/>
                </a:lnTo>
                <a:lnTo>
                  <a:pt x="582230" y="21057"/>
                </a:lnTo>
                <a:lnTo>
                  <a:pt x="626638" y="21057"/>
                </a:lnTo>
                <a:lnTo>
                  <a:pt x="642035" y="37018"/>
                </a:lnTo>
                <a:lnTo>
                  <a:pt x="611794" y="37018"/>
                </a:lnTo>
                <a:lnTo>
                  <a:pt x="611794" y="118383"/>
                </a:lnTo>
                <a:lnTo>
                  <a:pt x="617774" y="124363"/>
                </a:lnTo>
                <a:lnTo>
                  <a:pt x="723744" y="124363"/>
                </a:lnTo>
                <a:lnTo>
                  <a:pt x="729488" y="135865"/>
                </a:lnTo>
                <a:lnTo>
                  <a:pt x="731400" y="141967"/>
                </a:lnTo>
                <a:lnTo>
                  <a:pt x="709204" y="141967"/>
                </a:lnTo>
                <a:lnTo>
                  <a:pt x="705877" y="143946"/>
                </a:lnTo>
                <a:lnTo>
                  <a:pt x="701287" y="145420"/>
                </a:lnTo>
                <a:close/>
              </a:path>
              <a:path w="735330" h="937895">
                <a:moveTo>
                  <a:pt x="723744" y="124363"/>
                </a:moveTo>
                <a:lnTo>
                  <a:pt x="694212" y="124363"/>
                </a:lnTo>
                <a:lnTo>
                  <a:pt x="611794" y="37018"/>
                </a:lnTo>
                <a:lnTo>
                  <a:pt x="642035" y="37018"/>
                </a:lnTo>
                <a:lnTo>
                  <a:pt x="715648" y="113329"/>
                </a:lnTo>
                <a:lnTo>
                  <a:pt x="723296" y="123466"/>
                </a:lnTo>
                <a:lnTo>
                  <a:pt x="723744" y="124363"/>
                </a:lnTo>
                <a:close/>
              </a:path>
              <a:path w="735330" h="937895">
                <a:moveTo>
                  <a:pt x="724618" y="444011"/>
                </a:moveTo>
                <a:lnTo>
                  <a:pt x="718806" y="444011"/>
                </a:lnTo>
                <a:lnTo>
                  <a:pt x="714090" y="439294"/>
                </a:lnTo>
                <a:lnTo>
                  <a:pt x="714090" y="155991"/>
                </a:lnTo>
                <a:lnTo>
                  <a:pt x="712152" y="148663"/>
                </a:lnTo>
                <a:lnTo>
                  <a:pt x="709204" y="141967"/>
                </a:lnTo>
                <a:lnTo>
                  <a:pt x="731400" y="141967"/>
                </a:lnTo>
                <a:lnTo>
                  <a:pt x="733634" y="149094"/>
                </a:lnTo>
                <a:lnTo>
                  <a:pt x="735147" y="161718"/>
                </a:lnTo>
                <a:lnTo>
                  <a:pt x="735147" y="439294"/>
                </a:lnTo>
                <a:lnTo>
                  <a:pt x="730430" y="444011"/>
                </a:lnTo>
                <a:lnTo>
                  <a:pt x="724618" y="444011"/>
                </a:lnTo>
                <a:close/>
              </a:path>
              <a:path w="735330" h="937895">
                <a:moveTo>
                  <a:pt x="732449" y="916322"/>
                </a:moveTo>
                <a:lnTo>
                  <a:pt x="708109" y="916322"/>
                </a:lnTo>
                <a:lnTo>
                  <a:pt x="714090" y="910342"/>
                </a:lnTo>
                <a:lnTo>
                  <a:pt x="714090" y="831757"/>
                </a:lnTo>
                <a:lnTo>
                  <a:pt x="718806" y="827040"/>
                </a:lnTo>
                <a:lnTo>
                  <a:pt x="730430" y="827040"/>
                </a:lnTo>
                <a:lnTo>
                  <a:pt x="735147" y="831757"/>
                </a:lnTo>
                <a:lnTo>
                  <a:pt x="735147" y="902972"/>
                </a:lnTo>
                <a:lnTo>
                  <a:pt x="732449" y="916322"/>
                </a:lnTo>
                <a:close/>
              </a:path>
            </a:pathLst>
          </a:custGeom>
          <a:solidFill>
            <a:srgbClr val="FED531"/>
          </a:solidFill>
        </p:spPr>
        <p:txBody>
          <a:bodyPr wrap="square" lIns="0" tIns="0" rIns="0" bIns="0" rtlCol="0"/>
          <a:lstStyle/>
          <a:p>
            <a:endParaRPr/>
          </a:p>
        </p:txBody>
      </p:sp>
      <p:sp>
        <p:nvSpPr>
          <p:cNvPr id="36" name="object 36"/>
          <p:cNvSpPr/>
          <p:nvPr/>
        </p:nvSpPr>
        <p:spPr>
          <a:xfrm>
            <a:off x="16347676" y="5783356"/>
            <a:ext cx="483870" cy="68580"/>
          </a:xfrm>
          <a:custGeom>
            <a:avLst/>
            <a:gdLst/>
            <a:ahLst/>
            <a:cxnLst/>
            <a:rect l="l" t="t" r="r" b="b"/>
            <a:pathLst>
              <a:path w="483869" h="68579">
                <a:moveTo>
                  <a:pt x="478671" y="68056"/>
                </a:moveTo>
                <a:lnTo>
                  <a:pt x="4716" y="68056"/>
                </a:lnTo>
                <a:lnTo>
                  <a:pt x="0" y="63339"/>
                </a:lnTo>
                <a:lnTo>
                  <a:pt x="0" y="4716"/>
                </a:lnTo>
                <a:lnTo>
                  <a:pt x="4716" y="0"/>
                </a:lnTo>
                <a:lnTo>
                  <a:pt x="478671" y="0"/>
                </a:lnTo>
                <a:lnTo>
                  <a:pt x="483387" y="4716"/>
                </a:lnTo>
                <a:lnTo>
                  <a:pt x="483387" y="21057"/>
                </a:lnTo>
                <a:lnTo>
                  <a:pt x="21057" y="21057"/>
                </a:lnTo>
                <a:lnTo>
                  <a:pt x="21057" y="46999"/>
                </a:lnTo>
                <a:lnTo>
                  <a:pt x="483387" y="46999"/>
                </a:lnTo>
                <a:lnTo>
                  <a:pt x="483387" y="63339"/>
                </a:lnTo>
                <a:lnTo>
                  <a:pt x="478671" y="68056"/>
                </a:lnTo>
                <a:close/>
              </a:path>
              <a:path w="483869" h="68579">
                <a:moveTo>
                  <a:pt x="483387" y="46999"/>
                </a:moveTo>
                <a:lnTo>
                  <a:pt x="462330" y="46999"/>
                </a:lnTo>
                <a:lnTo>
                  <a:pt x="462330" y="21057"/>
                </a:lnTo>
                <a:lnTo>
                  <a:pt x="483387" y="21057"/>
                </a:lnTo>
                <a:lnTo>
                  <a:pt x="483387" y="46999"/>
                </a:lnTo>
                <a:close/>
              </a:path>
            </a:pathLst>
          </a:custGeom>
          <a:solidFill>
            <a:srgbClr val="FED531"/>
          </a:solidFill>
        </p:spPr>
        <p:txBody>
          <a:bodyPr wrap="square" lIns="0" tIns="0" rIns="0" bIns="0" rtlCol="0"/>
          <a:lstStyle/>
          <a:p>
            <a:endParaRPr/>
          </a:p>
        </p:txBody>
      </p:sp>
      <p:sp>
        <p:nvSpPr>
          <p:cNvPr id="37" name="object 37"/>
          <p:cNvSpPr/>
          <p:nvPr/>
        </p:nvSpPr>
        <p:spPr>
          <a:xfrm>
            <a:off x="16347676" y="5904435"/>
            <a:ext cx="483870" cy="68580"/>
          </a:xfrm>
          <a:custGeom>
            <a:avLst/>
            <a:gdLst/>
            <a:ahLst/>
            <a:cxnLst/>
            <a:rect l="l" t="t" r="r" b="b"/>
            <a:pathLst>
              <a:path w="483869" h="68579">
                <a:moveTo>
                  <a:pt x="478671" y="68056"/>
                </a:moveTo>
                <a:lnTo>
                  <a:pt x="4716" y="68056"/>
                </a:lnTo>
                <a:lnTo>
                  <a:pt x="0" y="63339"/>
                </a:lnTo>
                <a:lnTo>
                  <a:pt x="0" y="4758"/>
                </a:lnTo>
                <a:lnTo>
                  <a:pt x="4716" y="0"/>
                </a:lnTo>
                <a:lnTo>
                  <a:pt x="478671" y="0"/>
                </a:lnTo>
                <a:lnTo>
                  <a:pt x="483387" y="4758"/>
                </a:lnTo>
                <a:lnTo>
                  <a:pt x="483387" y="21057"/>
                </a:lnTo>
                <a:lnTo>
                  <a:pt x="21057" y="21057"/>
                </a:lnTo>
                <a:lnTo>
                  <a:pt x="21057" y="46999"/>
                </a:lnTo>
                <a:lnTo>
                  <a:pt x="483387" y="46999"/>
                </a:lnTo>
                <a:lnTo>
                  <a:pt x="483387" y="63339"/>
                </a:lnTo>
                <a:lnTo>
                  <a:pt x="478671" y="68056"/>
                </a:lnTo>
                <a:close/>
              </a:path>
              <a:path w="483869" h="68579">
                <a:moveTo>
                  <a:pt x="483387" y="46999"/>
                </a:moveTo>
                <a:lnTo>
                  <a:pt x="462330" y="46999"/>
                </a:lnTo>
                <a:lnTo>
                  <a:pt x="462330" y="21057"/>
                </a:lnTo>
                <a:lnTo>
                  <a:pt x="483387" y="21057"/>
                </a:lnTo>
                <a:lnTo>
                  <a:pt x="483387" y="46999"/>
                </a:lnTo>
                <a:close/>
              </a:path>
            </a:pathLst>
          </a:custGeom>
          <a:solidFill>
            <a:srgbClr val="FED531"/>
          </a:solidFill>
        </p:spPr>
        <p:txBody>
          <a:bodyPr wrap="square" lIns="0" tIns="0" rIns="0" bIns="0" rtlCol="0"/>
          <a:lstStyle/>
          <a:p>
            <a:endParaRPr/>
          </a:p>
        </p:txBody>
      </p:sp>
      <p:sp>
        <p:nvSpPr>
          <p:cNvPr id="38" name="object 38"/>
          <p:cNvSpPr/>
          <p:nvPr/>
        </p:nvSpPr>
        <p:spPr>
          <a:xfrm>
            <a:off x="16347676" y="6025555"/>
            <a:ext cx="368300" cy="68580"/>
          </a:xfrm>
          <a:custGeom>
            <a:avLst/>
            <a:gdLst/>
            <a:ahLst/>
            <a:cxnLst/>
            <a:rect l="l" t="t" r="r" b="b"/>
            <a:pathLst>
              <a:path w="368300" h="68579">
                <a:moveTo>
                  <a:pt x="363025" y="68014"/>
                </a:moveTo>
                <a:lnTo>
                  <a:pt x="4716" y="68014"/>
                </a:lnTo>
                <a:lnTo>
                  <a:pt x="0" y="63339"/>
                </a:lnTo>
                <a:lnTo>
                  <a:pt x="0" y="4716"/>
                </a:lnTo>
                <a:lnTo>
                  <a:pt x="4716" y="0"/>
                </a:lnTo>
                <a:lnTo>
                  <a:pt x="363025" y="0"/>
                </a:lnTo>
                <a:lnTo>
                  <a:pt x="367742" y="4716"/>
                </a:lnTo>
                <a:lnTo>
                  <a:pt x="367742" y="21057"/>
                </a:lnTo>
                <a:lnTo>
                  <a:pt x="21057" y="21057"/>
                </a:lnTo>
                <a:lnTo>
                  <a:pt x="21057" y="46957"/>
                </a:lnTo>
                <a:lnTo>
                  <a:pt x="367742" y="46957"/>
                </a:lnTo>
                <a:lnTo>
                  <a:pt x="367742" y="63339"/>
                </a:lnTo>
                <a:lnTo>
                  <a:pt x="363025" y="68014"/>
                </a:lnTo>
                <a:close/>
              </a:path>
              <a:path w="368300" h="68579">
                <a:moveTo>
                  <a:pt x="367742" y="46957"/>
                </a:moveTo>
                <a:lnTo>
                  <a:pt x="346684" y="46957"/>
                </a:lnTo>
                <a:lnTo>
                  <a:pt x="346684" y="21057"/>
                </a:lnTo>
                <a:lnTo>
                  <a:pt x="367742" y="21057"/>
                </a:lnTo>
                <a:lnTo>
                  <a:pt x="367742" y="46957"/>
                </a:lnTo>
                <a:close/>
              </a:path>
            </a:pathLst>
          </a:custGeom>
          <a:solidFill>
            <a:srgbClr val="FED531"/>
          </a:solidFill>
        </p:spPr>
        <p:txBody>
          <a:bodyPr wrap="square" lIns="0" tIns="0" rIns="0" bIns="0" rtlCol="0"/>
          <a:lstStyle/>
          <a:p>
            <a:endParaRPr/>
          </a:p>
        </p:txBody>
      </p:sp>
      <p:sp>
        <p:nvSpPr>
          <p:cNvPr id="39" name="object 39"/>
          <p:cNvSpPr/>
          <p:nvPr/>
        </p:nvSpPr>
        <p:spPr>
          <a:xfrm>
            <a:off x="16334452" y="6196961"/>
            <a:ext cx="91440" cy="264160"/>
          </a:xfrm>
          <a:custGeom>
            <a:avLst/>
            <a:gdLst/>
            <a:ahLst/>
            <a:cxnLst/>
            <a:rect l="l" t="t" r="r" b="b"/>
            <a:pathLst>
              <a:path w="91440" h="264160">
                <a:moveTo>
                  <a:pt x="86334" y="263761"/>
                </a:moveTo>
                <a:lnTo>
                  <a:pt x="4716" y="263761"/>
                </a:lnTo>
                <a:lnTo>
                  <a:pt x="0" y="259045"/>
                </a:lnTo>
                <a:lnTo>
                  <a:pt x="0" y="4716"/>
                </a:lnTo>
                <a:lnTo>
                  <a:pt x="4716" y="0"/>
                </a:lnTo>
                <a:lnTo>
                  <a:pt x="86334" y="0"/>
                </a:lnTo>
                <a:lnTo>
                  <a:pt x="91051" y="4716"/>
                </a:lnTo>
                <a:lnTo>
                  <a:pt x="91051" y="21057"/>
                </a:lnTo>
                <a:lnTo>
                  <a:pt x="21057" y="21057"/>
                </a:lnTo>
                <a:lnTo>
                  <a:pt x="21057" y="242704"/>
                </a:lnTo>
                <a:lnTo>
                  <a:pt x="91051" y="242704"/>
                </a:lnTo>
                <a:lnTo>
                  <a:pt x="91051" y="259045"/>
                </a:lnTo>
                <a:lnTo>
                  <a:pt x="86334" y="263761"/>
                </a:lnTo>
                <a:close/>
              </a:path>
              <a:path w="91440" h="264160">
                <a:moveTo>
                  <a:pt x="91051" y="242704"/>
                </a:moveTo>
                <a:lnTo>
                  <a:pt x="69993" y="242704"/>
                </a:lnTo>
                <a:lnTo>
                  <a:pt x="69993" y="21057"/>
                </a:lnTo>
                <a:lnTo>
                  <a:pt x="91051" y="21057"/>
                </a:lnTo>
                <a:lnTo>
                  <a:pt x="91051" y="242704"/>
                </a:lnTo>
                <a:close/>
              </a:path>
            </a:pathLst>
          </a:custGeom>
          <a:solidFill>
            <a:srgbClr val="FED531"/>
          </a:solidFill>
        </p:spPr>
        <p:txBody>
          <a:bodyPr wrap="square" lIns="0" tIns="0" rIns="0" bIns="0" rtlCol="0"/>
          <a:lstStyle/>
          <a:p>
            <a:endParaRPr/>
          </a:p>
        </p:txBody>
      </p:sp>
      <p:sp>
        <p:nvSpPr>
          <p:cNvPr id="40" name="object 40"/>
          <p:cNvSpPr/>
          <p:nvPr/>
        </p:nvSpPr>
        <p:spPr>
          <a:xfrm>
            <a:off x="16450645" y="6261227"/>
            <a:ext cx="91051" cy="199495"/>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16566838" y="6322040"/>
            <a:ext cx="91051" cy="138682"/>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16710995" y="6037474"/>
            <a:ext cx="418465" cy="418465"/>
          </a:xfrm>
          <a:custGeom>
            <a:avLst/>
            <a:gdLst/>
            <a:ahLst/>
            <a:cxnLst/>
            <a:rect l="l" t="t" r="r" b="b"/>
            <a:pathLst>
              <a:path w="418465" h="418464">
                <a:moveTo>
                  <a:pt x="209097" y="418279"/>
                </a:moveTo>
                <a:lnTo>
                  <a:pt x="161207" y="412745"/>
                </a:lnTo>
                <a:lnTo>
                  <a:pt x="117217" y="396987"/>
                </a:lnTo>
                <a:lnTo>
                  <a:pt x="78390" y="372271"/>
                </a:lnTo>
                <a:lnTo>
                  <a:pt x="45990" y="339863"/>
                </a:lnTo>
                <a:lnTo>
                  <a:pt x="21283" y="301028"/>
                </a:lnTo>
                <a:lnTo>
                  <a:pt x="5531" y="257031"/>
                </a:lnTo>
                <a:lnTo>
                  <a:pt x="0" y="209139"/>
                </a:lnTo>
                <a:lnTo>
                  <a:pt x="4956" y="163777"/>
                </a:lnTo>
                <a:lnTo>
                  <a:pt x="19112" y="121844"/>
                </a:lnTo>
                <a:lnTo>
                  <a:pt x="41399" y="84402"/>
                </a:lnTo>
                <a:lnTo>
                  <a:pt x="70746" y="52516"/>
                </a:lnTo>
                <a:lnTo>
                  <a:pt x="106106" y="27229"/>
                </a:lnTo>
                <a:lnTo>
                  <a:pt x="106801" y="26616"/>
                </a:lnTo>
                <a:lnTo>
                  <a:pt x="107559" y="26026"/>
                </a:lnTo>
                <a:lnTo>
                  <a:pt x="109118" y="25226"/>
                </a:lnTo>
                <a:lnTo>
                  <a:pt x="109792" y="25015"/>
                </a:lnTo>
                <a:lnTo>
                  <a:pt x="110423" y="24847"/>
                </a:lnTo>
                <a:lnTo>
                  <a:pt x="133244" y="14284"/>
                </a:lnTo>
                <a:lnTo>
                  <a:pt x="157423" y="6485"/>
                </a:lnTo>
                <a:lnTo>
                  <a:pt x="182770" y="1655"/>
                </a:lnTo>
                <a:lnTo>
                  <a:pt x="209097" y="0"/>
                </a:lnTo>
                <a:lnTo>
                  <a:pt x="256989" y="5533"/>
                </a:lnTo>
                <a:lnTo>
                  <a:pt x="300332" y="21057"/>
                </a:lnTo>
                <a:lnTo>
                  <a:pt x="209097" y="21057"/>
                </a:lnTo>
                <a:lnTo>
                  <a:pt x="187453" y="22297"/>
                </a:lnTo>
                <a:lnTo>
                  <a:pt x="166520" y="25926"/>
                </a:lnTo>
                <a:lnTo>
                  <a:pt x="146439" y="31806"/>
                </a:lnTo>
                <a:lnTo>
                  <a:pt x="127353" y="39798"/>
                </a:lnTo>
                <a:lnTo>
                  <a:pt x="132484" y="50115"/>
                </a:lnTo>
                <a:lnTo>
                  <a:pt x="108949" y="50115"/>
                </a:lnTo>
                <a:lnTo>
                  <a:pt x="72954" y="79612"/>
                </a:lnTo>
                <a:lnTo>
                  <a:pt x="45215" y="117040"/>
                </a:lnTo>
                <a:lnTo>
                  <a:pt x="27369" y="160762"/>
                </a:lnTo>
                <a:lnTo>
                  <a:pt x="21057" y="209139"/>
                </a:lnTo>
                <a:lnTo>
                  <a:pt x="26977" y="256056"/>
                </a:lnTo>
                <a:lnTo>
                  <a:pt x="43751" y="298658"/>
                </a:lnTo>
                <a:lnTo>
                  <a:pt x="69898" y="335456"/>
                </a:lnTo>
                <a:lnTo>
                  <a:pt x="103938" y="364962"/>
                </a:lnTo>
                <a:lnTo>
                  <a:pt x="127942" y="364962"/>
                </a:lnTo>
                <a:lnTo>
                  <a:pt x="122047" y="375785"/>
                </a:lnTo>
                <a:lnTo>
                  <a:pt x="142210" y="384891"/>
                </a:lnTo>
                <a:lnTo>
                  <a:pt x="163550" y="391620"/>
                </a:lnTo>
                <a:lnTo>
                  <a:pt x="185901" y="395791"/>
                </a:lnTo>
                <a:lnTo>
                  <a:pt x="209097" y="397221"/>
                </a:lnTo>
                <a:lnTo>
                  <a:pt x="300332" y="397221"/>
                </a:lnTo>
                <a:lnTo>
                  <a:pt x="256989" y="412745"/>
                </a:lnTo>
                <a:lnTo>
                  <a:pt x="209097" y="418279"/>
                </a:lnTo>
                <a:close/>
              </a:path>
              <a:path w="418465" h="418464">
                <a:moveTo>
                  <a:pt x="416689" y="195747"/>
                </a:moveTo>
                <a:lnTo>
                  <a:pt x="396632" y="195747"/>
                </a:lnTo>
                <a:lnTo>
                  <a:pt x="387233" y="148969"/>
                </a:lnTo>
                <a:lnTo>
                  <a:pt x="366991" y="107145"/>
                </a:lnTo>
                <a:lnTo>
                  <a:pt x="337482" y="71857"/>
                </a:lnTo>
                <a:lnTo>
                  <a:pt x="300281" y="44691"/>
                </a:lnTo>
                <a:lnTo>
                  <a:pt x="256961" y="27229"/>
                </a:lnTo>
                <a:lnTo>
                  <a:pt x="209097" y="21057"/>
                </a:lnTo>
                <a:lnTo>
                  <a:pt x="300332" y="21057"/>
                </a:lnTo>
                <a:lnTo>
                  <a:pt x="339821" y="46007"/>
                </a:lnTo>
                <a:lnTo>
                  <a:pt x="372229" y="78415"/>
                </a:lnTo>
                <a:lnTo>
                  <a:pt x="396945" y="117250"/>
                </a:lnTo>
                <a:lnTo>
                  <a:pt x="412703" y="161247"/>
                </a:lnTo>
                <a:lnTo>
                  <a:pt x="416689" y="195747"/>
                </a:lnTo>
                <a:close/>
              </a:path>
              <a:path w="418465" h="418464">
                <a:moveTo>
                  <a:pt x="127942" y="364962"/>
                </a:moveTo>
                <a:lnTo>
                  <a:pt x="103938" y="364962"/>
                </a:lnTo>
                <a:lnTo>
                  <a:pt x="188419" y="209897"/>
                </a:lnTo>
                <a:lnTo>
                  <a:pt x="108949" y="50115"/>
                </a:lnTo>
                <a:lnTo>
                  <a:pt x="132484" y="50115"/>
                </a:lnTo>
                <a:lnTo>
                  <a:pt x="204801" y="195536"/>
                </a:lnTo>
                <a:lnTo>
                  <a:pt x="205138" y="195620"/>
                </a:lnTo>
                <a:lnTo>
                  <a:pt x="205475" y="195662"/>
                </a:lnTo>
                <a:lnTo>
                  <a:pt x="205812" y="195747"/>
                </a:lnTo>
                <a:lnTo>
                  <a:pt x="416689" y="195747"/>
                </a:lnTo>
                <a:lnTo>
                  <a:pt x="418237" y="209139"/>
                </a:lnTo>
                <a:lnTo>
                  <a:pt x="417351" y="216804"/>
                </a:lnTo>
                <a:lnTo>
                  <a:pt x="208634" y="216804"/>
                </a:lnTo>
                <a:lnTo>
                  <a:pt x="127942" y="364962"/>
                </a:lnTo>
                <a:close/>
              </a:path>
              <a:path w="418465" h="418464">
                <a:moveTo>
                  <a:pt x="300332" y="397221"/>
                </a:moveTo>
                <a:lnTo>
                  <a:pt x="209097" y="397221"/>
                </a:lnTo>
                <a:lnTo>
                  <a:pt x="257857" y="390812"/>
                </a:lnTo>
                <a:lnTo>
                  <a:pt x="301866" y="372702"/>
                </a:lnTo>
                <a:lnTo>
                  <a:pt x="339451" y="344568"/>
                </a:lnTo>
                <a:lnTo>
                  <a:pt x="368944" y="308089"/>
                </a:lnTo>
                <a:lnTo>
                  <a:pt x="388674" y="264942"/>
                </a:lnTo>
                <a:lnTo>
                  <a:pt x="396969" y="216804"/>
                </a:lnTo>
                <a:lnTo>
                  <a:pt x="417351" y="216804"/>
                </a:lnTo>
                <a:lnTo>
                  <a:pt x="412703" y="257031"/>
                </a:lnTo>
                <a:lnTo>
                  <a:pt x="396945" y="301028"/>
                </a:lnTo>
                <a:lnTo>
                  <a:pt x="372229" y="339863"/>
                </a:lnTo>
                <a:lnTo>
                  <a:pt x="339821" y="372271"/>
                </a:lnTo>
                <a:lnTo>
                  <a:pt x="300986" y="396987"/>
                </a:lnTo>
                <a:lnTo>
                  <a:pt x="300332" y="397221"/>
                </a:lnTo>
                <a:close/>
              </a:path>
            </a:pathLst>
          </a:custGeom>
          <a:solidFill>
            <a:srgbClr val="FED531"/>
          </a:solidFill>
        </p:spPr>
        <p:txBody>
          <a:bodyPr wrap="square" lIns="0" tIns="0" rIns="0" bIns="0" rtlCol="0"/>
          <a:lstStyle/>
          <a:p>
            <a:endParaRPr/>
          </a:p>
        </p:txBody>
      </p:sp>
      <p:sp>
        <p:nvSpPr>
          <p:cNvPr id="43" name="object 43"/>
          <p:cNvSpPr/>
          <p:nvPr/>
        </p:nvSpPr>
        <p:spPr>
          <a:xfrm>
            <a:off x="14519563" y="5816079"/>
            <a:ext cx="154940" cy="721995"/>
          </a:xfrm>
          <a:custGeom>
            <a:avLst/>
            <a:gdLst/>
            <a:ahLst/>
            <a:cxnLst/>
            <a:rect l="l" t="t" r="r" b="b"/>
            <a:pathLst>
              <a:path w="154940" h="721995">
                <a:moveTo>
                  <a:pt x="132532" y="721544"/>
                </a:moveTo>
                <a:lnTo>
                  <a:pt x="21814" y="721544"/>
                </a:lnTo>
                <a:lnTo>
                  <a:pt x="13293" y="719816"/>
                </a:lnTo>
                <a:lnTo>
                  <a:pt x="6331" y="715111"/>
                </a:lnTo>
                <a:lnTo>
                  <a:pt x="1636" y="708147"/>
                </a:lnTo>
                <a:lnTo>
                  <a:pt x="85" y="700487"/>
                </a:lnTo>
                <a:lnTo>
                  <a:pt x="0" y="21478"/>
                </a:lnTo>
                <a:lnTo>
                  <a:pt x="1636" y="13396"/>
                </a:lnTo>
                <a:lnTo>
                  <a:pt x="6331" y="6432"/>
                </a:lnTo>
                <a:lnTo>
                  <a:pt x="13293" y="1727"/>
                </a:lnTo>
                <a:lnTo>
                  <a:pt x="21814" y="0"/>
                </a:lnTo>
                <a:lnTo>
                  <a:pt x="132532" y="0"/>
                </a:lnTo>
                <a:lnTo>
                  <a:pt x="141035" y="1727"/>
                </a:lnTo>
                <a:lnTo>
                  <a:pt x="147999" y="6432"/>
                </a:lnTo>
                <a:lnTo>
                  <a:pt x="152704" y="13396"/>
                </a:lnTo>
                <a:lnTo>
                  <a:pt x="154260" y="21057"/>
                </a:lnTo>
                <a:lnTo>
                  <a:pt x="21350" y="21057"/>
                </a:lnTo>
                <a:lnTo>
                  <a:pt x="20971" y="21478"/>
                </a:lnTo>
                <a:lnTo>
                  <a:pt x="20971" y="700065"/>
                </a:lnTo>
                <a:lnTo>
                  <a:pt x="21350" y="700487"/>
                </a:lnTo>
                <a:lnTo>
                  <a:pt x="154260" y="700487"/>
                </a:lnTo>
                <a:lnTo>
                  <a:pt x="152704" y="708147"/>
                </a:lnTo>
                <a:lnTo>
                  <a:pt x="147999" y="715111"/>
                </a:lnTo>
                <a:lnTo>
                  <a:pt x="141035" y="719816"/>
                </a:lnTo>
                <a:lnTo>
                  <a:pt x="132532" y="721544"/>
                </a:lnTo>
                <a:close/>
              </a:path>
              <a:path w="154940" h="721995">
                <a:moveTo>
                  <a:pt x="154260" y="700487"/>
                </a:moveTo>
                <a:lnTo>
                  <a:pt x="132953" y="700487"/>
                </a:lnTo>
                <a:lnTo>
                  <a:pt x="133374" y="700065"/>
                </a:lnTo>
                <a:lnTo>
                  <a:pt x="133374" y="21478"/>
                </a:lnTo>
                <a:lnTo>
                  <a:pt x="132953" y="21057"/>
                </a:lnTo>
                <a:lnTo>
                  <a:pt x="21814" y="21057"/>
                </a:lnTo>
                <a:lnTo>
                  <a:pt x="154260" y="21057"/>
                </a:lnTo>
                <a:lnTo>
                  <a:pt x="154346" y="21478"/>
                </a:lnTo>
                <a:lnTo>
                  <a:pt x="154260" y="700487"/>
                </a:lnTo>
                <a:close/>
              </a:path>
            </a:pathLst>
          </a:custGeom>
          <a:solidFill>
            <a:srgbClr val="FED531"/>
          </a:solidFill>
        </p:spPr>
        <p:txBody>
          <a:bodyPr wrap="square" lIns="0" tIns="0" rIns="0" bIns="0" rtlCol="0"/>
          <a:lstStyle/>
          <a:p>
            <a:endParaRPr/>
          </a:p>
        </p:txBody>
      </p:sp>
      <p:sp>
        <p:nvSpPr>
          <p:cNvPr id="44" name="object 44"/>
          <p:cNvSpPr/>
          <p:nvPr/>
        </p:nvSpPr>
        <p:spPr>
          <a:xfrm>
            <a:off x="14705750" y="5970175"/>
            <a:ext cx="154940" cy="567690"/>
          </a:xfrm>
          <a:custGeom>
            <a:avLst/>
            <a:gdLst/>
            <a:ahLst/>
            <a:cxnLst/>
            <a:rect l="l" t="t" r="r" b="b"/>
            <a:pathLst>
              <a:path w="154940" h="567690">
                <a:moveTo>
                  <a:pt x="134849" y="567448"/>
                </a:moveTo>
                <a:lnTo>
                  <a:pt x="19625" y="567448"/>
                </a:lnTo>
                <a:lnTo>
                  <a:pt x="11992" y="565897"/>
                </a:lnTo>
                <a:lnTo>
                  <a:pt x="5753" y="561673"/>
                </a:lnTo>
                <a:lnTo>
                  <a:pt x="1544" y="555419"/>
                </a:lnTo>
                <a:lnTo>
                  <a:pt x="0" y="547780"/>
                </a:lnTo>
                <a:lnTo>
                  <a:pt x="0" y="19667"/>
                </a:lnTo>
                <a:lnTo>
                  <a:pt x="1544" y="12028"/>
                </a:lnTo>
                <a:lnTo>
                  <a:pt x="5753" y="5774"/>
                </a:lnTo>
                <a:lnTo>
                  <a:pt x="11992" y="1550"/>
                </a:lnTo>
                <a:lnTo>
                  <a:pt x="19625" y="0"/>
                </a:lnTo>
                <a:lnTo>
                  <a:pt x="134849" y="0"/>
                </a:lnTo>
                <a:lnTo>
                  <a:pt x="142482" y="1550"/>
                </a:lnTo>
                <a:lnTo>
                  <a:pt x="148721" y="5774"/>
                </a:lnTo>
                <a:lnTo>
                  <a:pt x="152930" y="12028"/>
                </a:lnTo>
                <a:lnTo>
                  <a:pt x="154475" y="19667"/>
                </a:lnTo>
                <a:lnTo>
                  <a:pt x="154475" y="21057"/>
                </a:lnTo>
                <a:lnTo>
                  <a:pt x="21057" y="21057"/>
                </a:lnTo>
                <a:lnTo>
                  <a:pt x="21057" y="546390"/>
                </a:lnTo>
                <a:lnTo>
                  <a:pt x="154475" y="546390"/>
                </a:lnTo>
                <a:lnTo>
                  <a:pt x="154475" y="547780"/>
                </a:lnTo>
                <a:lnTo>
                  <a:pt x="152930" y="555419"/>
                </a:lnTo>
                <a:lnTo>
                  <a:pt x="148721" y="561673"/>
                </a:lnTo>
                <a:lnTo>
                  <a:pt x="142482" y="565897"/>
                </a:lnTo>
                <a:lnTo>
                  <a:pt x="134849" y="567448"/>
                </a:lnTo>
                <a:close/>
              </a:path>
              <a:path w="154940" h="567690">
                <a:moveTo>
                  <a:pt x="154475" y="546390"/>
                </a:moveTo>
                <a:lnTo>
                  <a:pt x="133418" y="546390"/>
                </a:lnTo>
                <a:lnTo>
                  <a:pt x="133418" y="21057"/>
                </a:lnTo>
                <a:lnTo>
                  <a:pt x="154475" y="21057"/>
                </a:lnTo>
                <a:lnTo>
                  <a:pt x="154475" y="546390"/>
                </a:lnTo>
                <a:close/>
              </a:path>
            </a:pathLst>
          </a:custGeom>
          <a:solidFill>
            <a:srgbClr val="FED531"/>
          </a:solidFill>
        </p:spPr>
        <p:txBody>
          <a:bodyPr wrap="square" lIns="0" tIns="0" rIns="0" bIns="0" rtlCol="0"/>
          <a:lstStyle/>
          <a:p>
            <a:endParaRPr/>
          </a:p>
        </p:txBody>
      </p:sp>
      <p:sp>
        <p:nvSpPr>
          <p:cNvPr id="45" name="object 45"/>
          <p:cNvSpPr/>
          <p:nvPr/>
        </p:nvSpPr>
        <p:spPr>
          <a:xfrm>
            <a:off x="14333194" y="5990137"/>
            <a:ext cx="154940" cy="548005"/>
          </a:xfrm>
          <a:custGeom>
            <a:avLst/>
            <a:gdLst/>
            <a:ahLst/>
            <a:cxnLst/>
            <a:rect l="l" t="t" r="r" b="b"/>
            <a:pathLst>
              <a:path w="154940" h="548004">
                <a:moveTo>
                  <a:pt x="134862" y="547485"/>
                </a:moveTo>
                <a:lnTo>
                  <a:pt x="19642" y="547485"/>
                </a:lnTo>
                <a:lnTo>
                  <a:pt x="11999" y="545934"/>
                </a:lnTo>
                <a:lnTo>
                  <a:pt x="5755" y="541710"/>
                </a:lnTo>
                <a:lnTo>
                  <a:pt x="1544" y="535457"/>
                </a:lnTo>
                <a:lnTo>
                  <a:pt x="0" y="527818"/>
                </a:lnTo>
                <a:lnTo>
                  <a:pt x="0" y="19625"/>
                </a:lnTo>
                <a:lnTo>
                  <a:pt x="1544" y="11992"/>
                </a:lnTo>
                <a:lnTo>
                  <a:pt x="5755" y="5753"/>
                </a:lnTo>
                <a:lnTo>
                  <a:pt x="11999" y="1544"/>
                </a:lnTo>
                <a:lnTo>
                  <a:pt x="19642" y="0"/>
                </a:lnTo>
                <a:lnTo>
                  <a:pt x="134862" y="0"/>
                </a:lnTo>
                <a:lnTo>
                  <a:pt x="142495" y="1544"/>
                </a:lnTo>
                <a:lnTo>
                  <a:pt x="148734" y="5753"/>
                </a:lnTo>
                <a:lnTo>
                  <a:pt x="152943" y="11992"/>
                </a:lnTo>
                <a:lnTo>
                  <a:pt x="154487" y="19625"/>
                </a:lnTo>
                <a:lnTo>
                  <a:pt x="154487" y="21057"/>
                </a:lnTo>
                <a:lnTo>
                  <a:pt x="21057" y="21057"/>
                </a:lnTo>
                <a:lnTo>
                  <a:pt x="21057" y="526428"/>
                </a:lnTo>
                <a:lnTo>
                  <a:pt x="154487" y="526428"/>
                </a:lnTo>
                <a:lnTo>
                  <a:pt x="154487" y="527818"/>
                </a:lnTo>
                <a:lnTo>
                  <a:pt x="152943" y="535457"/>
                </a:lnTo>
                <a:lnTo>
                  <a:pt x="148734" y="541710"/>
                </a:lnTo>
                <a:lnTo>
                  <a:pt x="142495" y="545934"/>
                </a:lnTo>
                <a:lnTo>
                  <a:pt x="134862" y="547485"/>
                </a:lnTo>
                <a:close/>
              </a:path>
              <a:path w="154940" h="548004">
                <a:moveTo>
                  <a:pt x="154487" y="526428"/>
                </a:moveTo>
                <a:lnTo>
                  <a:pt x="133430" y="526428"/>
                </a:lnTo>
                <a:lnTo>
                  <a:pt x="133430" y="21057"/>
                </a:lnTo>
                <a:lnTo>
                  <a:pt x="154487" y="21057"/>
                </a:lnTo>
                <a:lnTo>
                  <a:pt x="154487" y="526428"/>
                </a:lnTo>
                <a:close/>
              </a:path>
            </a:pathLst>
          </a:custGeom>
          <a:solidFill>
            <a:srgbClr val="FED531"/>
          </a:solidFill>
        </p:spPr>
        <p:txBody>
          <a:bodyPr wrap="square" lIns="0" tIns="0" rIns="0" bIns="0" rtlCol="0"/>
          <a:lstStyle/>
          <a:p>
            <a:endParaRPr/>
          </a:p>
        </p:txBody>
      </p:sp>
      <p:sp>
        <p:nvSpPr>
          <p:cNvPr id="46" name="object 46"/>
          <p:cNvSpPr/>
          <p:nvPr/>
        </p:nvSpPr>
        <p:spPr>
          <a:xfrm>
            <a:off x="14891895" y="6162258"/>
            <a:ext cx="154940" cy="375920"/>
          </a:xfrm>
          <a:custGeom>
            <a:avLst/>
            <a:gdLst/>
            <a:ahLst/>
            <a:cxnLst/>
            <a:rect l="l" t="t" r="r" b="b"/>
            <a:pathLst>
              <a:path w="154940" h="375920">
                <a:moveTo>
                  <a:pt x="135902" y="375364"/>
                </a:moveTo>
                <a:lnTo>
                  <a:pt x="18656" y="375364"/>
                </a:lnTo>
                <a:lnTo>
                  <a:pt x="11406" y="373895"/>
                </a:lnTo>
                <a:lnTo>
                  <a:pt x="5474" y="369895"/>
                </a:lnTo>
                <a:lnTo>
                  <a:pt x="1470" y="363976"/>
                </a:lnTo>
                <a:lnTo>
                  <a:pt x="0" y="356750"/>
                </a:lnTo>
                <a:lnTo>
                  <a:pt x="0" y="18614"/>
                </a:lnTo>
                <a:lnTo>
                  <a:pt x="1470" y="11370"/>
                </a:lnTo>
                <a:lnTo>
                  <a:pt x="5474" y="5453"/>
                </a:lnTo>
                <a:lnTo>
                  <a:pt x="11406" y="1463"/>
                </a:lnTo>
                <a:lnTo>
                  <a:pt x="18656" y="0"/>
                </a:lnTo>
                <a:lnTo>
                  <a:pt x="135902" y="0"/>
                </a:lnTo>
                <a:lnTo>
                  <a:pt x="143170" y="1463"/>
                </a:lnTo>
                <a:lnTo>
                  <a:pt x="149100" y="5453"/>
                </a:lnTo>
                <a:lnTo>
                  <a:pt x="153095" y="11370"/>
                </a:lnTo>
                <a:lnTo>
                  <a:pt x="154559" y="18614"/>
                </a:lnTo>
                <a:lnTo>
                  <a:pt x="154559" y="21057"/>
                </a:lnTo>
                <a:lnTo>
                  <a:pt x="21057" y="21057"/>
                </a:lnTo>
                <a:lnTo>
                  <a:pt x="21057" y="354307"/>
                </a:lnTo>
                <a:lnTo>
                  <a:pt x="154559" y="354307"/>
                </a:lnTo>
                <a:lnTo>
                  <a:pt x="154559" y="356750"/>
                </a:lnTo>
                <a:lnTo>
                  <a:pt x="153095" y="363976"/>
                </a:lnTo>
                <a:lnTo>
                  <a:pt x="149100" y="369895"/>
                </a:lnTo>
                <a:lnTo>
                  <a:pt x="143170" y="373895"/>
                </a:lnTo>
                <a:lnTo>
                  <a:pt x="135902" y="375364"/>
                </a:lnTo>
                <a:close/>
              </a:path>
              <a:path w="154940" h="375920">
                <a:moveTo>
                  <a:pt x="154559" y="354307"/>
                </a:moveTo>
                <a:lnTo>
                  <a:pt x="133502" y="354307"/>
                </a:lnTo>
                <a:lnTo>
                  <a:pt x="133502" y="21057"/>
                </a:lnTo>
                <a:lnTo>
                  <a:pt x="154559" y="21057"/>
                </a:lnTo>
                <a:lnTo>
                  <a:pt x="154559" y="354307"/>
                </a:lnTo>
                <a:close/>
              </a:path>
            </a:pathLst>
          </a:custGeom>
          <a:solidFill>
            <a:srgbClr val="FED531"/>
          </a:solidFill>
        </p:spPr>
        <p:txBody>
          <a:bodyPr wrap="square" lIns="0" tIns="0" rIns="0" bIns="0" rtlCol="0"/>
          <a:lstStyle/>
          <a:p>
            <a:endParaRPr/>
          </a:p>
        </p:txBody>
      </p:sp>
      <p:sp>
        <p:nvSpPr>
          <p:cNvPr id="47" name="object 47"/>
          <p:cNvSpPr/>
          <p:nvPr/>
        </p:nvSpPr>
        <p:spPr>
          <a:xfrm>
            <a:off x="15078293" y="6068259"/>
            <a:ext cx="154940" cy="469900"/>
          </a:xfrm>
          <a:custGeom>
            <a:avLst/>
            <a:gdLst/>
            <a:ahLst/>
            <a:cxnLst/>
            <a:rect l="l" t="t" r="r" b="b"/>
            <a:pathLst>
              <a:path w="154940" h="469900">
                <a:moveTo>
                  <a:pt x="134850" y="469363"/>
                </a:moveTo>
                <a:lnTo>
                  <a:pt x="19666" y="469363"/>
                </a:lnTo>
                <a:lnTo>
                  <a:pt x="0" y="449696"/>
                </a:lnTo>
                <a:lnTo>
                  <a:pt x="0" y="4716"/>
                </a:lnTo>
                <a:lnTo>
                  <a:pt x="4716" y="0"/>
                </a:lnTo>
                <a:lnTo>
                  <a:pt x="16340" y="0"/>
                </a:lnTo>
                <a:lnTo>
                  <a:pt x="21057" y="4716"/>
                </a:lnTo>
                <a:lnTo>
                  <a:pt x="21057" y="448306"/>
                </a:lnTo>
                <a:lnTo>
                  <a:pt x="154475" y="448306"/>
                </a:lnTo>
                <a:lnTo>
                  <a:pt x="134849" y="469363"/>
                </a:lnTo>
                <a:close/>
              </a:path>
              <a:path w="154940" h="469900">
                <a:moveTo>
                  <a:pt x="154475" y="448306"/>
                </a:moveTo>
                <a:lnTo>
                  <a:pt x="133418" y="448306"/>
                </a:lnTo>
                <a:lnTo>
                  <a:pt x="133418" y="89619"/>
                </a:lnTo>
                <a:lnTo>
                  <a:pt x="138134" y="84902"/>
                </a:lnTo>
                <a:lnTo>
                  <a:pt x="149800" y="84902"/>
                </a:lnTo>
                <a:lnTo>
                  <a:pt x="154475" y="89619"/>
                </a:lnTo>
                <a:lnTo>
                  <a:pt x="154475" y="448306"/>
                </a:lnTo>
                <a:close/>
              </a:path>
            </a:pathLst>
          </a:custGeom>
          <a:solidFill>
            <a:srgbClr val="FED531"/>
          </a:solidFill>
        </p:spPr>
        <p:txBody>
          <a:bodyPr wrap="square" lIns="0" tIns="0" rIns="0" bIns="0" rtlCol="0"/>
          <a:lstStyle/>
          <a:p>
            <a:endParaRPr/>
          </a:p>
        </p:txBody>
      </p:sp>
      <p:sp>
        <p:nvSpPr>
          <p:cNvPr id="48" name="object 48"/>
          <p:cNvSpPr/>
          <p:nvPr/>
        </p:nvSpPr>
        <p:spPr>
          <a:xfrm>
            <a:off x="15024175" y="5788747"/>
            <a:ext cx="260985" cy="263525"/>
          </a:xfrm>
          <a:custGeom>
            <a:avLst/>
            <a:gdLst/>
            <a:ahLst/>
            <a:cxnLst/>
            <a:rect l="l" t="t" r="r" b="b"/>
            <a:pathLst>
              <a:path w="260984" h="263525">
                <a:moveTo>
                  <a:pt x="130385" y="263340"/>
                </a:moveTo>
                <a:lnTo>
                  <a:pt x="61134" y="243841"/>
                </a:lnTo>
                <a:lnTo>
                  <a:pt x="12634" y="190735"/>
                </a:lnTo>
                <a:lnTo>
                  <a:pt x="0" y="150561"/>
                </a:lnTo>
                <a:lnTo>
                  <a:pt x="515" y="109872"/>
                </a:lnTo>
                <a:lnTo>
                  <a:pt x="13210" y="71599"/>
                </a:lnTo>
                <a:lnTo>
                  <a:pt x="37114" y="38672"/>
                </a:lnTo>
                <a:lnTo>
                  <a:pt x="71257" y="14024"/>
                </a:lnTo>
                <a:lnTo>
                  <a:pt x="114898" y="882"/>
                </a:lnTo>
                <a:lnTo>
                  <a:pt x="130217" y="0"/>
                </a:lnTo>
                <a:lnTo>
                  <a:pt x="166596" y="5049"/>
                </a:lnTo>
                <a:lnTo>
                  <a:pt x="199453" y="19514"/>
                </a:lnTo>
                <a:lnTo>
                  <a:pt x="201320" y="21057"/>
                </a:lnTo>
                <a:lnTo>
                  <a:pt x="130217" y="21057"/>
                </a:lnTo>
                <a:lnTo>
                  <a:pt x="117361" y="21798"/>
                </a:lnTo>
                <a:lnTo>
                  <a:pt x="80690" y="32849"/>
                </a:lnTo>
                <a:lnTo>
                  <a:pt x="46158" y="59912"/>
                </a:lnTo>
                <a:lnTo>
                  <a:pt x="25373" y="96889"/>
                </a:lnTo>
                <a:lnTo>
                  <a:pt x="19939" y="138959"/>
                </a:lnTo>
                <a:lnTo>
                  <a:pt x="31459" y="181302"/>
                </a:lnTo>
                <a:lnTo>
                  <a:pt x="48947" y="206696"/>
                </a:lnTo>
                <a:lnTo>
                  <a:pt x="72189" y="225895"/>
                </a:lnTo>
                <a:lnTo>
                  <a:pt x="99796" y="238043"/>
                </a:lnTo>
                <a:lnTo>
                  <a:pt x="130385" y="242283"/>
                </a:lnTo>
                <a:lnTo>
                  <a:pt x="199133" y="242283"/>
                </a:lnTo>
                <a:lnTo>
                  <a:pt x="189345" y="249358"/>
                </a:lnTo>
                <a:lnTo>
                  <a:pt x="175211" y="255452"/>
                </a:lnTo>
                <a:lnTo>
                  <a:pt x="160639" y="259824"/>
                </a:lnTo>
                <a:lnTo>
                  <a:pt x="145680" y="262458"/>
                </a:lnTo>
                <a:lnTo>
                  <a:pt x="130385" y="263340"/>
                </a:lnTo>
                <a:close/>
              </a:path>
              <a:path w="260984" h="263525">
                <a:moveTo>
                  <a:pt x="199133" y="242283"/>
                </a:moveTo>
                <a:lnTo>
                  <a:pt x="130385" y="242283"/>
                </a:lnTo>
                <a:lnTo>
                  <a:pt x="143217" y="241543"/>
                </a:lnTo>
                <a:lnTo>
                  <a:pt x="155780" y="239330"/>
                </a:lnTo>
                <a:lnTo>
                  <a:pt x="214438" y="203452"/>
                </a:lnTo>
                <a:lnTo>
                  <a:pt x="235213" y="166477"/>
                </a:lnTo>
                <a:lnTo>
                  <a:pt x="240645" y="124417"/>
                </a:lnTo>
                <a:lnTo>
                  <a:pt x="229143" y="82080"/>
                </a:lnTo>
                <a:lnTo>
                  <a:pt x="211649" y="56662"/>
                </a:lnTo>
                <a:lnTo>
                  <a:pt x="188398" y="37450"/>
                </a:lnTo>
                <a:lnTo>
                  <a:pt x="160788" y="25297"/>
                </a:lnTo>
                <a:lnTo>
                  <a:pt x="130217" y="21057"/>
                </a:lnTo>
                <a:lnTo>
                  <a:pt x="201320" y="21057"/>
                </a:lnTo>
                <a:lnTo>
                  <a:pt x="227130" y="42374"/>
                </a:lnTo>
                <a:lnTo>
                  <a:pt x="247969" y="72605"/>
                </a:lnTo>
                <a:lnTo>
                  <a:pt x="260599" y="112779"/>
                </a:lnTo>
                <a:lnTo>
                  <a:pt x="260075" y="153470"/>
                </a:lnTo>
                <a:lnTo>
                  <a:pt x="247374" y="191750"/>
                </a:lnTo>
                <a:lnTo>
                  <a:pt x="223472" y="224689"/>
                </a:lnTo>
                <a:lnTo>
                  <a:pt x="199133" y="242283"/>
                </a:lnTo>
                <a:close/>
              </a:path>
            </a:pathLst>
          </a:custGeom>
          <a:solidFill>
            <a:srgbClr val="FED531"/>
          </a:solidFill>
        </p:spPr>
        <p:txBody>
          <a:bodyPr wrap="square" lIns="0" tIns="0" rIns="0" bIns="0" rtlCol="0"/>
          <a:lstStyle/>
          <a:p>
            <a:endParaRPr/>
          </a:p>
        </p:txBody>
      </p:sp>
      <p:sp>
        <p:nvSpPr>
          <p:cNvPr id="49" name="object 49"/>
          <p:cNvSpPr/>
          <p:nvPr/>
        </p:nvSpPr>
        <p:spPr>
          <a:xfrm>
            <a:off x="14391673" y="5621048"/>
            <a:ext cx="1050925" cy="826135"/>
          </a:xfrm>
          <a:custGeom>
            <a:avLst/>
            <a:gdLst/>
            <a:ahLst/>
            <a:cxnLst/>
            <a:rect l="l" t="t" r="r" b="b"/>
            <a:pathLst>
              <a:path w="1050925" h="826135">
                <a:moveTo>
                  <a:pt x="8852" y="232765"/>
                </a:moveTo>
                <a:lnTo>
                  <a:pt x="282" y="224890"/>
                </a:lnTo>
                <a:lnTo>
                  <a:pt x="0" y="218236"/>
                </a:lnTo>
                <a:lnTo>
                  <a:pt x="197587" y="3579"/>
                </a:lnTo>
                <a:lnTo>
                  <a:pt x="199735" y="1221"/>
                </a:lnTo>
                <a:lnTo>
                  <a:pt x="202809" y="0"/>
                </a:lnTo>
                <a:lnTo>
                  <a:pt x="209211" y="421"/>
                </a:lnTo>
                <a:lnTo>
                  <a:pt x="212117" y="2063"/>
                </a:lnTo>
                <a:lnTo>
                  <a:pt x="213928" y="4674"/>
                </a:lnTo>
                <a:lnTo>
                  <a:pt x="229917" y="27458"/>
                </a:lnTo>
                <a:lnTo>
                  <a:pt x="204241" y="27458"/>
                </a:lnTo>
                <a:lnTo>
                  <a:pt x="15498" y="232470"/>
                </a:lnTo>
                <a:lnTo>
                  <a:pt x="8852" y="232765"/>
                </a:lnTo>
                <a:close/>
              </a:path>
              <a:path w="1050925" h="826135">
                <a:moveTo>
                  <a:pt x="574847" y="492189"/>
                </a:moveTo>
                <a:lnTo>
                  <a:pt x="570636" y="492189"/>
                </a:lnTo>
                <a:lnTo>
                  <a:pt x="570425" y="492147"/>
                </a:lnTo>
                <a:lnTo>
                  <a:pt x="566424" y="491895"/>
                </a:lnTo>
                <a:lnTo>
                  <a:pt x="562887" y="489368"/>
                </a:lnTo>
                <a:lnTo>
                  <a:pt x="561328" y="485619"/>
                </a:lnTo>
                <a:lnTo>
                  <a:pt x="482743" y="293789"/>
                </a:lnTo>
                <a:lnTo>
                  <a:pt x="393124" y="293789"/>
                </a:lnTo>
                <a:lnTo>
                  <a:pt x="389923" y="292104"/>
                </a:lnTo>
                <a:lnTo>
                  <a:pt x="204241" y="27458"/>
                </a:lnTo>
                <a:lnTo>
                  <a:pt x="229917" y="27458"/>
                </a:lnTo>
                <a:lnTo>
                  <a:pt x="402052" y="272732"/>
                </a:lnTo>
                <a:lnTo>
                  <a:pt x="494072" y="272732"/>
                </a:lnTo>
                <a:lnTo>
                  <a:pt x="497946" y="275301"/>
                </a:lnTo>
                <a:lnTo>
                  <a:pt x="499547" y="279259"/>
                </a:lnTo>
                <a:lnTo>
                  <a:pt x="572573" y="457529"/>
                </a:lnTo>
                <a:lnTo>
                  <a:pt x="596761" y="457529"/>
                </a:lnTo>
                <a:lnTo>
                  <a:pt x="578385" y="490126"/>
                </a:lnTo>
                <a:lnTo>
                  <a:pt x="574847" y="492189"/>
                </a:lnTo>
                <a:close/>
              </a:path>
              <a:path w="1050925" h="826135">
                <a:moveTo>
                  <a:pt x="596761" y="457529"/>
                </a:moveTo>
                <a:lnTo>
                  <a:pt x="572573" y="457529"/>
                </a:lnTo>
                <a:lnTo>
                  <a:pt x="608791" y="393305"/>
                </a:lnTo>
                <a:lnTo>
                  <a:pt x="606222" y="389093"/>
                </a:lnTo>
                <a:lnTo>
                  <a:pt x="603780" y="384798"/>
                </a:lnTo>
                <a:lnTo>
                  <a:pt x="601547" y="380334"/>
                </a:lnTo>
                <a:lnTo>
                  <a:pt x="585819" y="334603"/>
                </a:lnTo>
                <a:lnTo>
                  <a:pt x="582763" y="287910"/>
                </a:lnTo>
                <a:lnTo>
                  <a:pt x="591609" y="242583"/>
                </a:lnTo>
                <a:lnTo>
                  <a:pt x="611586" y="200952"/>
                </a:lnTo>
                <a:lnTo>
                  <a:pt x="641927" y="165345"/>
                </a:lnTo>
                <a:lnTo>
                  <a:pt x="681859" y="138092"/>
                </a:lnTo>
                <a:lnTo>
                  <a:pt x="721173" y="123705"/>
                </a:lnTo>
                <a:lnTo>
                  <a:pt x="762635" y="118888"/>
                </a:lnTo>
                <a:lnTo>
                  <a:pt x="812536" y="125809"/>
                </a:lnTo>
                <a:lnTo>
                  <a:pt x="844640" y="139945"/>
                </a:lnTo>
                <a:lnTo>
                  <a:pt x="762635" y="139945"/>
                </a:lnTo>
                <a:lnTo>
                  <a:pt x="744144" y="141016"/>
                </a:lnTo>
                <a:lnTo>
                  <a:pt x="691293" y="156917"/>
                </a:lnTo>
                <a:lnTo>
                  <a:pt x="649968" y="186764"/>
                </a:lnTo>
                <a:lnTo>
                  <a:pt x="621031" y="226633"/>
                </a:lnTo>
                <a:lnTo>
                  <a:pt x="605740" y="272732"/>
                </a:lnTo>
                <a:lnTo>
                  <a:pt x="605034" y="322232"/>
                </a:lnTo>
                <a:lnTo>
                  <a:pt x="620331" y="370858"/>
                </a:lnTo>
                <a:lnTo>
                  <a:pt x="645567" y="407482"/>
                </a:lnTo>
                <a:lnTo>
                  <a:pt x="651652" y="412509"/>
                </a:lnTo>
                <a:lnTo>
                  <a:pt x="622141" y="412509"/>
                </a:lnTo>
                <a:lnTo>
                  <a:pt x="596761" y="457529"/>
                </a:lnTo>
                <a:close/>
              </a:path>
              <a:path w="1050925" h="826135">
                <a:moveTo>
                  <a:pt x="847421" y="458793"/>
                </a:moveTo>
                <a:lnTo>
                  <a:pt x="762930" y="458793"/>
                </a:lnTo>
                <a:lnTo>
                  <a:pt x="781192" y="457753"/>
                </a:lnTo>
                <a:lnTo>
                  <a:pt x="799048" y="454644"/>
                </a:lnTo>
                <a:lnTo>
                  <a:pt x="835408" y="441231"/>
                </a:lnTo>
                <a:lnTo>
                  <a:pt x="883824" y="403207"/>
                </a:lnTo>
                <a:lnTo>
                  <a:pt x="914078" y="349548"/>
                </a:lnTo>
                <a:lnTo>
                  <a:pt x="921848" y="287814"/>
                </a:lnTo>
                <a:lnTo>
                  <a:pt x="916565" y="257249"/>
                </a:lnTo>
                <a:lnTo>
                  <a:pt x="880015" y="191256"/>
                </a:lnTo>
                <a:lnTo>
                  <a:pt x="846505" y="163571"/>
                </a:lnTo>
                <a:lnTo>
                  <a:pt x="806710" y="146057"/>
                </a:lnTo>
                <a:lnTo>
                  <a:pt x="762635" y="139945"/>
                </a:lnTo>
                <a:lnTo>
                  <a:pt x="844640" y="139945"/>
                </a:lnTo>
                <a:lnTo>
                  <a:pt x="895502" y="176986"/>
                </a:lnTo>
                <a:lnTo>
                  <a:pt x="924059" y="218446"/>
                </a:lnTo>
                <a:lnTo>
                  <a:pt x="942858" y="286313"/>
                </a:lnTo>
                <a:lnTo>
                  <a:pt x="941950" y="321424"/>
                </a:lnTo>
                <a:lnTo>
                  <a:pt x="923184" y="382147"/>
                </a:lnTo>
                <a:lnTo>
                  <a:pt x="890665" y="426755"/>
                </a:lnTo>
                <a:lnTo>
                  <a:pt x="869605" y="444811"/>
                </a:lnTo>
                <a:lnTo>
                  <a:pt x="875475" y="456518"/>
                </a:lnTo>
                <a:lnTo>
                  <a:pt x="851917" y="456518"/>
                </a:lnTo>
                <a:lnTo>
                  <a:pt x="847421" y="458793"/>
                </a:lnTo>
                <a:close/>
              </a:path>
              <a:path w="1050925" h="826135">
                <a:moveTo>
                  <a:pt x="762929" y="479850"/>
                </a:moveTo>
                <a:lnTo>
                  <a:pt x="722164" y="475268"/>
                </a:lnTo>
                <a:lnTo>
                  <a:pt x="684307" y="462020"/>
                </a:lnTo>
                <a:lnTo>
                  <a:pt x="650565" y="440851"/>
                </a:lnTo>
                <a:lnTo>
                  <a:pt x="622141" y="412509"/>
                </a:lnTo>
                <a:lnTo>
                  <a:pt x="651652" y="412509"/>
                </a:lnTo>
                <a:lnTo>
                  <a:pt x="679075" y="435167"/>
                </a:lnTo>
                <a:lnTo>
                  <a:pt x="718860" y="452681"/>
                </a:lnTo>
                <a:lnTo>
                  <a:pt x="762930" y="458793"/>
                </a:lnTo>
                <a:lnTo>
                  <a:pt x="847421" y="458793"/>
                </a:lnTo>
                <a:lnTo>
                  <a:pt x="844673" y="460182"/>
                </a:lnTo>
                <a:lnTo>
                  <a:pt x="844379" y="460309"/>
                </a:lnTo>
                <a:lnTo>
                  <a:pt x="844042" y="460519"/>
                </a:lnTo>
                <a:lnTo>
                  <a:pt x="843747" y="460646"/>
                </a:lnTo>
                <a:lnTo>
                  <a:pt x="843494" y="460814"/>
                </a:lnTo>
                <a:lnTo>
                  <a:pt x="843199" y="460898"/>
                </a:lnTo>
                <a:lnTo>
                  <a:pt x="834145" y="465447"/>
                </a:lnTo>
                <a:lnTo>
                  <a:pt x="837640" y="472438"/>
                </a:lnTo>
                <a:lnTo>
                  <a:pt x="814056" y="472438"/>
                </a:lnTo>
                <a:lnTo>
                  <a:pt x="801567" y="475675"/>
                </a:lnTo>
                <a:lnTo>
                  <a:pt x="788872" y="477992"/>
                </a:lnTo>
                <a:lnTo>
                  <a:pt x="775935" y="479387"/>
                </a:lnTo>
                <a:lnTo>
                  <a:pt x="762929" y="479850"/>
                </a:lnTo>
                <a:close/>
              </a:path>
              <a:path w="1050925" h="826135">
                <a:moveTo>
                  <a:pt x="916283" y="476396"/>
                </a:moveTo>
                <a:lnTo>
                  <a:pt x="839620" y="476396"/>
                </a:lnTo>
                <a:lnTo>
                  <a:pt x="857392" y="467510"/>
                </a:lnTo>
                <a:lnTo>
                  <a:pt x="851917" y="456518"/>
                </a:lnTo>
                <a:lnTo>
                  <a:pt x="875475" y="456518"/>
                </a:lnTo>
                <a:lnTo>
                  <a:pt x="877228" y="460014"/>
                </a:lnTo>
                <a:lnTo>
                  <a:pt x="895879" y="460023"/>
                </a:lnTo>
                <a:lnTo>
                  <a:pt x="904486" y="463794"/>
                </a:lnTo>
                <a:lnTo>
                  <a:pt x="911719" y="469759"/>
                </a:lnTo>
                <a:lnTo>
                  <a:pt x="916283" y="476396"/>
                </a:lnTo>
                <a:close/>
              </a:path>
              <a:path w="1050925" h="826135">
                <a:moveTo>
                  <a:pt x="895812" y="460014"/>
                </a:moveTo>
                <a:lnTo>
                  <a:pt x="877228" y="460014"/>
                </a:lnTo>
                <a:lnTo>
                  <a:pt x="880176" y="459172"/>
                </a:lnTo>
                <a:lnTo>
                  <a:pt x="883250" y="458708"/>
                </a:lnTo>
                <a:lnTo>
                  <a:pt x="886324" y="458708"/>
                </a:lnTo>
                <a:lnTo>
                  <a:pt x="895812" y="460014"/>
                </a:lnTo>
                <a:close/>
              </a:path>
              <a:path w="1050925" h="826135">
                <a:moveTo>
                  <a:pt x="1001339" y="825692"/>
                </a:moveTo>
                <a:lnTo>
                  <a:pt x="995990" y="825692"/>
                </a:lnTo>
                <a:lnTo>
                  <a:pt x="986460" y="824378"/>
                </a:lnTo>
                <a:lnTo>
                  <a:pt x="846484" y="570311"/>
                </a:lnTo>
                <a:lnTo>
                  <a:pt x="842357" y="557424"/>
                </a:lnTo>
                <a:lnTo>
                  <a:pt x="843073" y="551023"/>
                </a:lnTo>
                <a:lnTo>
                  <a:pt x="833754" y="549579"/>
                </a:lnTo>
                <a:lnTo>
                  <a:pt x="808639" y="518831"/>
                </a:lnTo>
                <a:lnTo>
                  <a:pt x="809339" y="507203"/>
                </a:lnTo>
                <a:lnTo>
                  <a:pt x="813830" y="496523"/>
                </a:lnTo>
                <a:lnTo>
                  <a:pt x="821763" y="487809"/>
                </a:lnTo>
                <a:lnTo>
                  <a:pt x="814056" y="472438"/>
                </a:lnTo>
                <a:lnTo>
                  <a:pt x="837640" y="472438"/>
                </a:lnTo>
                <a:lnTo>
                  <a:pt x="839620" y="476396"/>
                </a:lnTo>
                <a:lnTo>
                  <a:pt x="916283" y="476396"/>
                </a:lnTo>
                <a:lnTo>
                  <a:pt x="917152" y="477660"/>
                </a:lnTo>
                <a:lnTo>
                  <a:pt x="918036" y="479387"/>
                </a:lnTo>
                <a:lnTo>
                  <a:pt x="918182" y="479766"/>
                </a:lnTo>
                <a:lnTo>
                  <a:pt x="884261" y="479766"/>
                </a:lnTo>
                <a:lnTo>
                  <a:pt x="882282" y="480229"/>
                </a:lnTo>
                <a:lnTo>
                  <a:pt x="830270" y="506340"/>
                </a:lnTo>
                <a:lnTo>
                  <a:pt x="827617" y="514384"/>
                </a:lnTo>
                <a:lnTo>
                  <a:pt x="833976" y="527102"/>
                </a:lnTo>
                <a:lnTo>
                  <a:pt x="838735" y="530008"/>
                </a:lnTo>
                <a:lnTo>
                  <a:pt x="929072" y="530008"/>
                </a:lnTo>
                <a:lnTo>
                  <a:pt x="929664" y="531187"/>
                </a:lnTo>
                <a:lnTo>
                  <a:pt x="895674" y="531187"/>
                </a:lnTo>
                <a:lnTo>
                  <a:pt x="893694" y="531650"/>
                </a:lnTo>
                <a:lnTo>
                  <a:pt x="864678" y="546222"/>
                </a:lnTo>
                <a:lnTo>
                  <a:pt x="862024" y="554266"/>
                </a:lnTo>
                <a:lnTo>
                  <a:pt x="986262" y="801771"/>
                </a:lnTo>
                <a:lnTo>
                  <a:pt x="990936" y="804635"/>
                </a:lnTo>
                <a:lnTo>
                  <a:pt x="1041024" y="804635"/>
                </a:lnTo>
                <a:lnTo>
                  <a:pt x="1031956" y="811753"/>
                </a:lnTo>
                <a:lnTo>
                  <a:pt x="1006645" y="824471"/>
                </a:lnTo>
                <a:lnTo>
                  <a:pt x="1001339" y="825692"/>
                </a:lnTo>
                <a:close/>
              </a:path>
              <a:path w="1050925" h="826135">
                <a:moveTo>
                  <a:pt x="929072" y="530008"/>
                </a:moveTo>
                <a:lnTo>
                  <a:pt x="845811" y="530008"/>
                </a:lnTo>
                <a:lnTo>
                  <a:pt x="847832" y="529503"/>
                </a:lnTo>
                <a:lnTo>
                  <a:pt x="896432" y="505118"/>
                </a:lnTo>
                <a:lnTo>
                  <a:pt x="898790" y="502381"/>
                </a:lnTo>
                <a:lnTo>
                  <a:pt x="901064" y="495558"/>
                </a:lnTo>
                <a:lnTo>
                  <a:pt x="900796" y="492263"/>
                </a:lnTo>
                <a:lnTo>
                  <a:pt x="900749" y="491895"/>
                </a:lnTo>
                <a:lnTo>
                  <a:pt x="899211" y="488778"/>
                </a:lnTo>
                <a:lnTo>
                  <a:pt x="896095" y="482629"/>
                </a:lnTo>
                <a:lnTo>
                  <a:pt x="891420" y="479766"/>
                </a:lnTo>
                <a:lnTo>
                  <a:pt x="918182" y="479766"/>
                </a:lnTo>
                <a:lnTo>
                  <a:pt x="920458" y="485683"/>
                </a:lnTo>
                <a:lnTo>
                  <a:pt x="921522" y="491895"/>
                </a:lnTo>
                <a:lnTo>
                  <a:pt x="921400" y="498954"/>
                </a:lnTo>
                <a:lnTo>
                  <a:pt x="919890" y="505582"/>
                </a:lnTo>
                <a:lnTo>
                  <a:pt x="918795" y="508951"/>
                </a:lnTo>
                <a:lnTo>
                  <a:pt x="917194" y="512067"/>
                </a:lnTo>
                <a:lnTo>
                  <a:pt x="915215" y="514847"/>
                </a:lnTo>
                <a:lnTo>
                  <a:pt x="920858" y="518132"/>
                </a:lnTo>
                <a:lnTo>
                  <a:pt x="925533" y="523017"/>
                </a:lnTo>
                <a:lnTo>
                  <a:pt x="929072" y="530008"/>
                </a:lnTo>
                <a:close/>
              </a:path>
              <a:path w="1050925" h="826135">
                <a:moveTo>
                  <a:pt x="1041024" y="804635"/>
                </a:moveTo>
                <a:lnTo>
                  <a:pt x="998096" y="804635"/>
                </a:lnTo>
                <a:lnTo>
                  <a:pt x="1000075" y="804172"/>
                </a:lnTo>
                <a:lnTo>
                  <a:pt x="1029092" y="789643"/>
                </a:lnTo>
                <a:lnTo>
                  <a:pt x="1031787" y="781599"/>
                </a:lnTo>
                <a:lnTo>
                  <a:pt x="1028460" y="775029"/>
                </a:lnTo>
                <a:lnTo>
                  <a:pt x="907550" y="534051"/>
                </a:lnTo>
                <a:lnTo>
                  <a:pt x="902791" y="531187"/>
                </a:lnTo>
                <a:lnTo>
                  <a:pt x="929664" y="531187"/>
                </a:lnTo>
                <a:lnTo>
                  <a:pt x="1047285" y="765553"/>
                </a:lnTo>
                <a:lnTo>
                  <a:pt x="1050866" y="778730"/>
                </a:lnTo>
                <a:lnTo>
                  <a:pt x="1049175" y="791812"/>
                </a:lnTo>
                <a:lnTo>
                  <a:pt x="1042707" y="803314"/>
                </a:lnTo>
                <a:lnTo>
                  <a:pt x="1041024" y="804635"/>
                </a:lnTo>
                <a:close/>
              </a:path>
            </a:pathLst>
          </a:custGeom>
          <a:solidFill>
            <a:srgbClr val="FED531"/>
          </a:solidFill>
        </p:spPr>
        <p:txBody>
          <a:bodyPr wrap="square" lIns="0" tIns="0" rIns="0" bIns="0" rtlCol="0"/>
          <a:lstStyle/>
          <a:p>
            <a:endParaRPr/>
          </a:p>
        </p:txBody>
      </p:sp>
      <p:sp>
        <p:nvSpPr>
          <p:cNvPr id="50" name="object 50"/>
          <p:cNvSpPr/>
          <p:nvPr/>
        </p:nvSpPr>
        <p:spPr>
          <a:xfrm>
            <a:off x="13092945" y="5615994"/>
            <a:ext cx="411480" cy="389255"/>
          </a:xfrm>
          <a:custGeom>
            <a:avLst/>
            <a:gdLst/>
            <a:ahLst/>
            <a:cxnLst/>
            <a:rect l="l" t="t" r="r" b="b"/>
            <a:pathLst>
              <a:path w="411480" h="389254">
                <a:moveTo>
                  <a:pt x="408166" y="367657"/>
                </a:moveTo>
                <a:lnTo>
                  <a:pt x="383829" y="367657"/>
                </a:lnTo>
                <a:lnTo>
                  <a:pt x="389809" y="361635"/>
                </a:lnTo>
                <a:lnTo>
                  <a:pt x="389809" y="27037"/>
                </a:lnTo>
                <a:lnTo>
                  <a:pt x="383829" y="21057"/>
                </a:lnTo>
                <a:lnTo>
                  <a:pt x="4716" y="21057"/>
                </a:lnTo>
                <a:lnTo>
                  <a:pt x="0" y="16340"/>
                </a:lnTo>
                <a:lnTo>
                  <a:pt x="0" y="4716"/>
                </a:lnTo>
                <a:lnTo>
                  <a:pt x="4716" y="0"/>
                </a:lnTo>
                <a:lnTo>
                  <a:pt x="376459" y="0"/>
                </a:lnTo>
                <a:lnTo>
                  <a:pt x="389848" y="2711"/>
                </a:lnTo>
                <a:lnTo>
                  <a:pt x="400786" y="10096"/>
                </a:lnTo>
                <a:lnTo>
                  <a:pt x="408166" y="21057"/>
                </a:lnTo>
                <a:lnTo>
                  <a:pt x="410867" y="34407"/>
                </a:lnTo>
                <a:lnTo>
                  <a:pt x="410867" y="354307"/>
                </a:lnTo>
                <a:lnTo>
                  <a:pt x="408166" y="367657"/>
                </a:lnTo>
                <a:close/>
              </a:path>
              <a:path w="411480" h="389254">
                <a:moveTo>
                  <a:pt x="121415" y="388714"/>
                </a:moveTo>
                <a:lnTo>
                  <a:pt x="8970" y="388714"/>
                </a:lnTo>
                <a:lnTo>
                  <a:pt x="4253" y="383998"/>
                </a:lnTo>
                <a:lnTo>
                  <a:pt x="4253" y="372374"/>
                </a:lnTo>
                <a:lnTo>
                  <a:pt x="8970" y="367657"/>
                </a:lnTo>
                <a:lnTo>
                  <a:pt x="105917" y="367657"/>
                </a:lnTo>
                <a:lnTo>
                  <a:pt x="105538" y="364035"/>
                </a:lnTo>
                <a:lnTo>
                  <a:pt x="105426" y="361635"/>
                </a:lnTo>
                <a:lnTo>
                  <a:pt x="105370" y="356792"/>
                </a:lnTo>
                <a:lnTo>
                  <a:pt x="114429" y="313186"/>
                </a:lnTo>
                <a:lnTo>
                  <a:pt x="138966" y="277122"/>
                </a:lnTo>
                <a:lnTo>
                  <a:pt x="175016" y="252571"/>
                </a:lnTo>
                <a:lnTo>
                  <a:pt x="218615" y="243504"/>
                </a:lnTo>
                <a:lnTo>
                  <a:pt x="262220" y="252571"/>
                </a:lnTo>
                <a:lnTo>
                  <a:pt x="279834" y="264562"/>
                </a:lnTo>
                <a:lnTo>
                  <a:pt x="218615" y="264562"/>
                </a:lnTo>
                <a:lnTo>
                  <a:pt x="183121" y="271943"/>
                </a:lnTo>
                <a:lnTo>
                  <a:pt x="153775" y="291931"/>
                </a:lnTo>
                <a:lnTo>
                  <a:pt x="133801" y="321291"/>
                </a:lnTo>
                <a:lnTo>
                  <a:pt x="126427" y="356792"/>
                </a:lnTo>
                <a:lnTo>
                  <a:pt x="126519" y="364035"/>
                </a:lnTo>
                <a:lnTo>
                  <a:pt x="127101" y="369595"/>
                </a:lnTo>
                <a:lnTo>
                  <a:pt x="129164" y="379028"/>
                </a:lnTo>
                <a:lnTo>
                  <a:pt x="128406" y="382313"/>
                </a:lnTo>
                <a:lnTo>
                  <a:pt x="126427" y="384798"/>
                </a:lnTo>
                <a:lnTo>
                  <a:pt x="124405" y="387283"/>
                </a:lnTo>
                <a:lnTo>
                  <a:pt x="121415" y="388714"/>
                </a:lnTo>
                <a:close/>
              </a:path>
              <a:path w="411480" h="389254">
                <a:moveTo>
                  <a:pt x="376459" y="388714"/>
                </a:moveTo>
                <a:lnTo>
                  <a:pt x="315857" y="388714"/>
                </a:lnTo>
                <a:lnTo>
                  <a:pt x="312825" y="387283"/>
                </a:lnTo>
                <a:lnTo>
                  <a:pt x="310845" y="384798"/>
                </a:lnTo>
                <a:lnTo>
                  <a:pt x="308824" y="382313"/>
                </a:lnTo>
                <a:lnTo>
                  <a:pt x="308066" y="379028"/>
                </a:lnTo>
                <a:lnTo>
                  <a:pt x="310129" y="369595"/>
                </a:lnTo>
                <a:lnTo>
                  <a:pt x="310747" y="364035"/>
                </a:lnTo>
                <a:lnTo>
                  <a:pt x="303464" y="321291"/>
                </a:lnTo>
                <a:lnTo>
                  <a:pt x="254115" y="271943"/>
                </a:lnTo>
                <a:lnTo>
                  <a:pt x="218615" y="264562"/>
                </a:lnTo>
                <a:lnTo>
                  <a:pt x="279834" y="264562"/>
                </a:lnTo>
                <a:lnTo>
                  <a:pt x="298285" y="277122"/>
                </a:lnTo>
                <a:lnTo>
                  <a:pt x="322836" y="313186"/>
                </a:lnTo>
                <a:lnTo>
                  <a:pt x="331902" y="356792"/>
                </a:lnTo>
                <a:lnTo>
                  <a:pt x="331846" y="361635"/>
                </a:lnTo>
                <a:lnTo>
                  <a:pt x="331734" y="364035"/>
                </a:lnTo>
                <a:lnTo>
                  <a:pt x="331355" y="367657"/>
                </a:lnTo>
                <a:lnTo>
                  <a:pt x="408166" y="367657"/>
                </a:lnTo>
                <a:lnTo>
                  <a:pt x="400786" y="378618"/>
                </a:lnTo>
                <a:lnTo>
                  <a:pt x="389848" y="386003"/>
                </a:lnTo>
                <a:lnTo>
                  <a:pt x="376459" y="388714"/>
                </a:lnTo>
                <a:close/>
              </a:path>
            </a:pathLst>
          </a:custGeom>
          <a:solidFill>
            <a:srgbClr val="FED531"/>
          </a:solidFill>
        </p:spPr>
        <p:txBody>
          <a:bodyPr wrap="square" lIns="0" tIns="0" rIns="0" bIns="0" rtlCol="0"/>
          <a:lstStyle/>
          <a:p>
            <a:endParaRPr/>
          </a:p>
        </p:txBody>
      </p:sp>
      <p:sp>
        <p:nvSpPr>
          <p:cNvPr id="51" name="object 51"/>
          <p:cNvSpPr/>
          <p:nvPr/>
        </p:nvSpPr>
        <p:spPr>
          <a:xfrm>
            <a:off x="12747481" y="5615868"/>
            <a:ext cx="389255" cy="508634"/>
          </a:xfrm>
          <a:custGeom>
            <a:avLst/>
            <a:gdLst/>
            <a:ahLst/>
            <a:cxnLst/>
            <a:rect l="l" t="t" r="r" b="b"/>
            <a:pathLst>
              <a:path w="389255" h="508635">
                <a:moveTo>
                  <a:pt x="194315" y="508361"/>
                </a:moveTo>
                <a:lnTo>
                  <a:pt x="152227" y="499841"/>
                </a:lnTo>
                <a:lnTo>
                  <a:pt x="117819" y="476623"/>
                </a:lnTo>
                <a:lnTo>
                  <a:pt x="94601" y="442215"/>
                </a:lnTo>
                <a:lnTo>
                  <a:pt x="86081" y="400127"/>
                </a:lnTo>
                <a:lnTo>
                  <a:pt x="86123" y="391620"/>
                </a:lnTo>
                <a:lnTo>
                  <a:pt x="85028" y="390610"/>
                </a:lnTo>
                <a:lnTo>
                  <a:pt x="81406" y="388714"/>
                </a:lnTo>
                <a:lnTo>
                  <a:pt x="34365" y="388714"/>
                </a:lnTo>
                <a:lnTo>
                  <a:pt x="21000" y="386003"/>
                </a:lnTo>
                <a:lnTo>
                  <a:pt x="10075" y="378618"/>
                </a:lnTo>
                <a:lnTo>
                  <a:pt x="2700" y="367657"/>
                </a:lnTo>
                <a:lnTo>
                  <a:pt x="0" y="354307"/>
                </a:lnTo>
                <a:lnTo>
                  <a:pt x="0" y="34407"/>
                </a:lnTo>
                <a:lnTo>
                  <a:pt x="2704" y="21036"/>
                </a:lnTo>
                <a:lnTo>
                  <a:pt x="10075" y="10096"/>
                </a:lnTo>
                <a:lnTo>
                  <a:pt x="21000" y="2711"/>
                </a:lnTo>
                <a:lnTo>
                  <a:pt x="34365" y="0"/>
                </a:lnTo>
                <a:lnTo>
                  <a:pt x="354265" y="0"/>
                </a:lnTo>
                <a:lnTo>
                  <a:pt x="367636" y="2711"/>
                </a:lnTo>
                <a:lnTo>
                  <a:pt x="378575" y="10096"/>
                </a:lnTo>
                <a:lnTo>
                  <a:pt x="385965" y="21057"/>
                </a:lnTo>
                <a:lnTo>
                  <a:pt x="27037" y="21057"/>
                </a:lnTo>
                <a:lnTo>
                  <a:pt x="21057" y="27037"/>
                </a:lnTo>
                <a:lnTo>
                  <a:pt x="21057" y="361677"/>
                </a:lnTo>
                <a:lnTo>
                  <a:pt x="27037" y="367657"/>
                </a:lnTo>
                <a:lnTo>
                  <a:pt x="75216" y="367657"/>
                </a:lnTo>
                <a:lnTo>
                  <a:pt x="83577" y="368369"/>
                </a:lnTo>
                <a:lnTo>
                  <a:pt x="107770" y="387956"/>
                </a:lnTo>
                <a:lnTo>
                  <a:pt x="107263" y="392252"/>
                </a:lnTo>
                <a:lnTo>
                  <a:pt x="107138" y="400127"/>
                </a:lnTo>
                <a:lnTo>
                  <a:pt x="114002" y="434021"/>
                </a:lnTo>
                <a:lnTo>
                  <a:pt x="132707" y="461735"/>
                </a:lnTo>
                <a:lnTo>
                  <a:pt x="160421" y="480440"/>
                </a:lnTo>
                <a:lnTo>
                  <a:pt x="194315" y="487304"/>
                </a:lnTo>
                <a:lnTo>
                  <a:pt x="255013" y="487304"/>
                </a:lnTo>
                <a:lnTo>
                  <a:pt x="236426" y="499842"/>
                </a:lnTo>
                <a:lnTo>
                  <a:pt x="194315" y="508361"/>
                </a:lnTo>
                <a:close/>
              </a:path>
              <a:path w="389255" h="508635">
                <a:moveTo>
                  <a:pt x="387092" y="79006"/>
                </a:moveTo>
                <a:lnTo>
                  <a:pt x="364751" y="79006"/>
                </a:lnTo>
                <a:lnTo>
                  <a:pt x="365804" y="77827"/>
                </a:lnTo>
                <a:lnTo>
                  <a:pt x="367615" y="74121"/>
                </a:lnTo>
                <a:lnTo>
                  <a:pt x="367615" y="27037"/>
                </a:lnTo>
                <a:lnTo>
                  <a:pt x="361635" y="21057"/>
                </a:lnTo>
                <a:lnTo>
                  <a:pt x="385965" y="21057"/>
                </a:lnTo>
                <a:lnTo>
                  <a:pt x="388672" y="34407"/>
                </a:lnTo>
                <a:lnTo>
                  <a:pt x="388672" y="67930"/>
                </a:lnTo>
                <a:lnTo>
                  <a:pt x="387092" y="79006"/>
                </a:lnTo>
                <a:close/>
              </a:path>
              <a:path w="389255" h="508635">
                <a:moveTo>
                  <a:pt x="255013" y="487304"/>
                </a:moveTo>
                <a:lnTo>
                  <a:pt x="194315" y="487304"/>
                </a:lnTo>
                <a:lnTo>
                  <a:pt x="228233" y="480440"/>
                </a:lnTo>
                <a:lnTo>
                  <a:pt x="255960" y="461735"/>
                </a:lnTo>
                <a:lnTo>
                  <a:pt x="274669" y="434021"/>
                </a:lnTo>
                <a:lnTo>
                  <a:pt x="281534" y="400127"/>
                </a:lnTo>
                <a:lnTo>
                  <a:pt x="281409" y="392252"/>
                </a:lnTo>
                <a:lnTo>
                  <a:pt x="280902" y="387956"/>
                </a:lnTo>
                <a:lnTo>
                  <a:pt x="282544" y="382650"/>
                </a:lnTo>
                <a:lnTo>
                  <a:pt x="313414" y="367657"/>
                </a:lnTo>
                <a:lnTo>
                  <a:pt x="361635" y="367657"/>
                </a:lnTo>
                <a:lnTo>
                  <a:pt x="367615" y="361677"/>
                </a:lnTo>
                <a:lnTo>
                  <a:pt x="367615" y="310382"/>
                </a:lnTo>
                <a:lnTo>
                  <a:pt x="365804" y="306676"/>
                </a:lnTo>
                <a:lnTo>
                  <a:pt x="364751" y="305497"/>
                </a:lnTo>
                <a:lnTo>
                  <a:pt x="356750" y="305497"/>
                </a:lnTo>
                <a:lnTo>
                  <a:pt x="313151" y="296437"/>
                </a:lnTo>
                <a:lnTo>
                  <a:pt x="277101" y="271900"/>
                </a:lnTo>
                <a:lnTo>
                  <a:pt x="252564" y="235850"/>
                </a:lnTo>
                <a:lnTo>
                  <a:pt x="243504" y="192251"/>
                </a:lnTo>
                <a:lnTo>
                  <a:pt x="252564" y="148646"/>
                </a:lnTo>
                <a:lnTo>
                  <a:pt x="277101" y="112582"/>
                </a:lnTo>
                <a:lnTo>
                  <a:pt x="313151" y="88030"/>
                </a:lnTo>
                <a:lnTo>
                  <a:pt x="356750" y="78964"/>
                </a:lnTo>
                <a:lnTo>
                  <a:pt x="364499" y="78964"/>
                </a:lnTo>
                <a:lnTo>
                  <a:pt x="364751" y="79006"/>
                </a:lnTo>
                <a:lnTo>
                  <a:pt x="387092" y="79006"/>
                </a:lnTo>
                <a:lnTo>
                  <a:pt x="386744" y="81449"/>
                </a:lnTo>
                <a:lnTo>
                  <a:pt x="381423" y="91935"/>
                </a:lnTo>
                <a:lnTo>
                  <a:pt x="373410" y="98442"/>
                </a:lnTo>
                <a:lnTo>
                  <a:pt x="363404" y="100021"/>
                </a:lnTo>
                <a:lnTo>
                  <a:pt x="356750" y="100021"/>
                </a:lnTo>
                <a:lnTo>
                  <a:pt x="321256" y="107402"/>
                </a:lnTo>
                <a:lnTo>
                  <a:pt x="291909" y="127390"/>
                </a:lnTo>
                <a:lnTo>
                  <a:pt x="271936" y="156751"/>
                </a:lnTo>
                <a:lnTo>
                  <a:pt x="264561" y="192251"/>
                </a:lnTo>
                <a:lnTo>
                  <a:pt x="271936" y="227745"/>
                </a:lnTo>
                <a:lnTo>
                  <a:pt x="291909" y="257091"/>
                </a:lnTo>
                <a:lnTo>
                  <a:pt x="321256" y="277065"/>
                </a:lnTo>
                <a:lnTo>
                  <a:pt x="356750" y="284439"/>
                </a:lnTo>
                <a:lnTo>
                  <a:pt x="363404" y="284439"/>
                </a:lnTo>
                <a:lnTo>
                  <a:pt x="373410" y="286042"/>
                </a:lnTo>
                <a:lnTo>
                  <a:pt x="381423" y="292557"/>
                </a:lnTo>
                <a:lnTo>
                  <a:pt x="386744" y="303036"/>
                </a:lnTo>
                <a:lnTo>
                  <a:pt x="388672" y="316531"/>
                </a:lnTo>
                <a:lnTo>
                  <a:pt x="388672" y="354307"/>
                </a:lnTo>
                <a:lnTo>
                  <a:pt x="385961" y="367678"/>
                </a:lnTo>
                <a:lnTo>
                  <a:pt x="378575" y="378618"/>
                </a:lnTo>
                <a:lnTo>
                  <a:pt x="367636" y="386003"/>
                </a:lnTo>
                <a:lnTo>
                  <a:pt x="354265" y="388714"/>
                </a:lnTo>
                <a:lnTo>
                  <a:pt x="307223" y="388714"/>
                </a:lnTo>
                <a:lnTo>
                  <a:pt x="303644" y="390610"/>
                </a:lnTo>
                <a:lnTo>
                  <a:pt x="302549" y="391620"/>
                </a:lnTo>
                <a:lnTo>
                  <a:pt x="302591" y="400127"/>
                </a:lnTo>
                <a:lnTo>
                  <a:pt x="294070" y="442215"/>
                </a:lnTo>
                <a:lnTo>
                  <a:pt x="270847" y="476623"/>
                </a:lnTo>
                <a:lnTo>
                  <a:pt x="255013" y="487304"/>
                </a:lnTo>
                <a:close/>
              </a:path>
            </a:pathLst>
          </a:custGeom>
          <a:solidFill>
            <a:srgbClr val="FED531"/>
          </a:solidFill>
        </p:spPr>
        <p:txBody>
          <a:bodyPr wrap="square" lIns="0" tIns="0" rIns="0" bIns="0" rtlCol="0"/>
          <a:lstStyle/>
          <a:p>
            <a:endParaRPr/>
          </a:p>
        </p:txBody>
      </p:sp>
      <p:sp>
        <p:nvSpPr>
          <p:cNvPr id="52" name="object 52"/>
          <p:cNvSpPr/>
          <p:nvPr/>
        </p:nvSpPr>
        <p:spPr>
          <a:xfrm>
            <a:off x="12740447" y="6101782"/>
            <a:ext cx="508634" cy="389255"/>
          </a:xfrm>
          <a:custGeom>
            <a:avLst/>
            <a:gdLst/>
            <a:ahLst/>
            <a:cxnLst/>
            <a:rect l="l" t="t" r="r" b="b"/>
            <a:pathLst>
              <a:path w="508634" h="389254">
                <a:moveTo>
                  <a:pt x="354307" y="388672"/>
                </a:moveTo>
                <a:lnTo>
                  <a:pt x="34407" y="388672"/>
                </a:lnTo>
                <a:lnTo>
                  <a:pt x="21036" y="385967"/>
                </a:lnTo>
                <a:lnTo>
                  <a:pt x="10096" y="378591"/>
                </a:lnTo>
                <a:lnTo>
                  <a:pt x="2711" y="367654"/>
                </a:lnTo>
                <a:lnTo>
                  <a:pt x="0" y="354265"/>
                </a:lnTo>
                <a:lnTo>
                  <a:pt x="0" y="34365"/>
                </a:lnTo>
                <a:lnTo>
                  <a:pt x="2711" y="21000"/>
                </a:lnTo>
                <a:lnTo>
                  <a:pt x="10096" y="10075"/>
                </a:lnTo>
                <a:lnTo>
                  <a:pt x="21036" y="2704"/>
                </a:lnTo>
                <a:lnTo>
                  <a:pt x="34407" y="0"/>
                </a:lnTo>
                <a:lnTo>
                  <a:pt x="67930" y="0"/>
                </a:lnTo>
                <a:lnTo>
                  <a:pt x="100611" y="20004"/>
                </a:lnTo>
                <a:lnTo>
                  <a:pt x="27037" y="21057"/>
                </a:lnTo>
                <a:lnTo>
                  <a:pt x="21057" y="27037"/>
                </a:lnTo>
                <a:lnTo>
                  <a:pt x="21057" y="361635"/>
                </a:lnTo>
                <a:lnTo>
                  <a:pt x="27037" y="367615"/>
                </a:lnTo>
                <a:lnTo>
                  <a:pt x="386011" y="367615"/>
                </a:lnTo>
                <a:lnTo>
                  <a:pt x="378617" y="378591"/>
                </a:lnTo>
                <a:lnTo>
                  <a:pt x="367678" y="385967"/>
                </a:lnTo>
                <a:lnTo>
                  <a:pt x="354307" y="388672"/>
                </a:lnTo>
                <a:close/>
              </a:path>
              <a:path w="508634" h="389254">
                <a:moveTo>
                  <a:pt x="253470" y="124110"/>
                </a:moveTo>
                <a:lnTo>
                  <a:pt x="192251" y="124110"/>
                </a:lnTo>
                <a:lnTo>
                  <a:pt x="227752" y="116735"/>
                </a:lnTo>
                <a:lnTo>
                  <a:pt x="257113" y="96757"/>
                </a:lnTo>
                <a:lnTo>
                  <a:pt x="277100" y="67398"/>
                </a:lnTo>
                <a:lnTo>
                  <a:pt x="284482" y="31880"/>
                </a:lnTo>
                <a:lnTo>
                  <a:pt x="284387" y="24426"/>
                </a:lnTo>
                <a:lnTo>
                  <a:pt x="283892" y="20004"/>
                </a:lnTo>
                <a:lnTo>
                  <a:pt x="285534" y="14866"/>
                </a:lnTo>
                <a:lnTo>
                  <a:pt x="316531" y="0"/>
                </a:lnTo>
                <a:lnTo>
                  <a:pt x="354307" y="0"/>
                </a:lnTo>
                <a:lnTo>
                  <a:pt x="367678" y="2704"/>
                </a:lnTo>
                <a:lnTo>
                  <a:pt x="378618" y="10075"/>
                </a:lnTo>
                <a:lnTo>
                  <a:pt x="386003" y="21000"/>
                </a:lnTo>
                <a:lnTo>
                  <a:pt x="310382" y="21057"/>
                </a:lnTo>
                <a:lnTo>
                  <a:pt x="306676" y="22867"/>
                </a:lnTo>
                <a:lnTo>
                  <a:pt x="305497" y="23920"/>
                </a:lnTo>
                <a:lnTo>
                  <a:pt x="305539" y="31880"/>
                </a:lnTo>
                <a:lnTo>
                  <a:pt x="296472" y="75485"/>
                </a:lnTo>
                <a:lnTo>
                  <a:pt x="271921" y="111550"/>
                </a:lnTo>
                <a:lnTo>
                  <a:pt x="253470" y="124110"/>
                </a:lnTo>
                <a:close/>
              </a:path>
              <a:path w="508634" h="389254">
                <a:moveTo>
                  <a:pt x="192251" y="145167"/>
                </a:moveTo>
                <a:lnTo>
                  <a:pt x="148646" y="136101"/>
                </a:lnTo>
                <a:lnTo>
                  <a:pt x="112582" y="111550"/>
                </a:lnTo>
                <a:lnTo>
                  <a:pt x="88030" y="75485"/>
                </a:lnTo>
                <a:lnTo>
                  <a:pt x="78964" y="31880"/>
                </a:lnTo>
                <a:lnTo>
                  <a:pt x="79006" y="23920"/>
                </a:lnTo>
                <a:lnTo>
                  <a:pt x="77827" y="22867"/>
                </a:lnTo>
                <a:lnTo>
                  <a:pt x="74121" y="21057"/>
                </a:lnTo>
                <a:lnTo>
                  <a:pt x="100493" y="21057"/>
                </a:lnTo>
                <a:lnTo>
                  <a:pt x="100115" y="24426"/>
                </a:lnTo>
                <a:lnTo>
                  <a:pt x="100021" y="31880"/>
                </a:lnTo>
                <a:lnTo>
                  <a:pt x="107402" y="67398"/>
                </a:lnTo>
                <a:lnTo>
                  <a:pt x="127390" y="96757"/>
                </a:lnTo>
                <a:lnTo>
                  <a:pt x="156751" y="116735"/>
                </a:lnTo>
                <a:lnTo>
                  <a:pt x="192251" y="124110"/>
                </a:lnTo>
                <a:lnTo>
                  <a:pt x="253470" y="124110"/>
                </a:lnTo>
                <a:lnTo>
                  <a:pt x="235857" y="136101"/>
                </a:lnTo>
                <a:lnTo>
                  <a:pt x="192251" y="145167"/>
                </a:lnTo>
                <a:close/>
              </a:path>
              <a:path w="508634" h="389254">
                <a:moveTo>
                  <a:pt x="385303" y="108065"/>
                </a:moveTo>
                <a:lnTo>
                  <a:pt x="377638" y="103895"/>
                </a:lnTo>
                <a:lnTo>
                  <a:pt x="372922" y="96020"/>
                </a:lnTo>
                <a:lnTo>
                  <a:pt x="369468" y="90335"/>
                </a:lnTo>
                <a:lnTo>
                  <a:pt x="367657" y="83133"/>
                </a:lnTo>
                <a:lnTo>
                  <a:pt x="367657" y="27037"/>
                </a:lnTo>
                <a:lnTo>
                  <a:pt x="361677" y="21057"/>
                </a:lnTo>
                <a:lnTo>
                  <a:pt x="386015" y="21057"/>
                </a:lnTo>
                <a:lnTo>
                  <a:pt x="388714" y="34365"/>
                </a:lnTo>
                <a:lnTo>
                  <a:pt x="388714" y="81406"/>
                </a:lnTo>
                <a:lnTo>
                  <a:pt x="390610" y="85028"/>
                </a:lnTo>
                <a:lnTo>
                  <a:pt x="391620" y="86123"/>
                </a:lnTo>
                <a:lnTo>
                  <a:pt x="400335" y="86123"/>
                </a:lnTo>
                <a:lnTo>
                  <a:pt x="442215" y="94601"/>
                </a:lnTo>
                <a:lnTo>
                  <a:pt x="460794" y="107138"/>
                </a:lnTo>
                <a:lnTo>
                  <a:pt x="393305" y="107138"/>
                </a:lnTo>
                <a:lnTo>
                  <a:pt x="385303" y="108065"/>
                </a:lnTo>
                <a:close/>
              </a:path>
              <a:path w="508634" h="389254">
                <a:moveTo>
                  <a:pt x="400335" y="86123"/>
                </a:moveTo>
                <a:lnTo>
                  <a:pt x="391620" y="86123"/>
                </a:lnTo>
                <a:lnTo>
                  <a:pt x="391915" y="86081"/>
                </a:lnTo>
                <a:lnTo>
                  <a:pt x="400127" y="86081"/>
                </a:lnTo>
                <a:lnTo>
                  <a:pt x="400335" y="86123"/>
                </a:lnTo>
                <a:close/>
              </a:path>
              <a:path w="508634" h="389254">
                <a:moveTo>
                  <a:pt x="460790" y="281533"/>
                </a:moveTo>
                <a:lnTo>
                  <a:pt x="400127" y="281533"/>
                </a:lnTo>
                <a:lnTo>
                  <a:pt x="434021" y="274669"/>
                </a:lnTo>
                <a:lnTo>
                  <a:pt x="461735" y="255960"/>
                </a:lnTo>
                <a:lnTo>
                  <a:pt x="480440" y="228233"/>
                </a:lnTo>
                <a:lnTo>
                  <a:pt x="487304" y="194315"/>
                </a:lnTo>
                <a:lnTo>
                  <a:pt x="480440" y="160421"/>
                </a:lnTo>
                <a:lnTo>
                  <a:pt x="461735" y="132707"/>
                </a:lnTo>
                <a:lnTo>
                  <a:pt x="434021" y="114002"/>
                </a:lnTo>
                <a:lnTo>
                  <a:pt x="400127" y="107138"/>
                </a:lnTo>
                <a:lnTo>
                  <a:pt x="460794" y="107138"/>
                </a:lnTo>
                <a:lnTo>
                  <a:pt x="476623" y="117820"/>
                </a:lnTo>
                <a:lnTo>
                  <a:pt x="499841" y="152228"/>
                </a:lnTo>
                <a:lnTo>
                  <a:pt x="508361" y="194315"/>
                </a:lnTo>
                <a:lnTo>
                  <a:pt x="499841" y="236427"/>
                </a:lnTo>
                <a:lnTo>
                  <a:pt x="476623" y="270847"/>
                </a:lnTo>
                <a:lnTo>
                  <a:pt x="460790" y="281533"/>
                </a:lnTo>
                <a:close/>
              </a:path>
              <a:path w="508634" h="389254">
                <a:moveTo>
                  <a:pt x="386011" y="367615"/>
                </a:moveTo>
                <a:lnTo>
                  <a:pt x="361677" y="367615"/>
                </a:lnTo>
                <a:lnTo>
                  <a:pt x="367657" y="361635"/>
                </a:lnTo>
                <a:lnTo>
                  <a:pt x="367657" y="313414"/>
                </a:lnTo>
                <a:lnTo>
                  <a:pt x="369439" y="300720"/>
                </a:lnTo>
                <a:lnTo>
                  <a:pt x="374359" y="290572"/>
                </a:lnTo>
                <a:lnTo>
                  <a:pt x="381782" y="283844"/>
                </a:lnTo>
                <a:lnTo>
                  <a:pt x="391073" y="281407"/>
                </a:lnTo>
                <a:lnTo>
                  <a:pt x="392547" y="281407"/>
                </a:lnTo>
                <a:lnTo>
                  <a:pt x="393305" y="281533"/>
                </a:lnTo>
                <a:lnTo>
                  <a:pt x="460790" y="281533"/>
                </a:lnTo>
                <a:lnTo>
                  <a:pt x="442215" y="294070"/>
                </a:lnTo>
                <a:lnTo>
                  <a:pt x="400336" y="302549"/>
                </a:lnTo>
                <a:lnTo>
                  <a:pt x="391620" y="302549"/>
                </a:lnTo>
                <a:lnTo>
                  <a:pt x="390609" y="303644"/>
                </a:lnTo>
                <a:lnTo>
                  <a:pt x="388714" y="307223"/>
                </a:lnTo>
                <a:lnTo>
                  <a:pt x="388714" y="354265"/>
                </a:lnTo>
                <a:lnTo>
                  <a:pt x="386011" y="367615"/>
                </a:lnTo>
                <a:close/>
              </a:path>
              <a:path w="508634" h="389254">
                <a:moveTo>
                  <a:pt x="400127" y="302591"/>
                </a:moveTo>
                <a:lnTo>
                  <a:pt x="392336" y="302591"/>
                </a:lnTo>
                <a:lnTo>
                  <a:pt x="391999" y="302549"/>
                </a:lnTo>
                <a:lnTo>
                  <a:pt x="400336" y="302549"/>
                </a:lnTo>
                <a:lnTo>
                  <a:pt x="400127" y="302591"/>
                </a:lnTo>
                <a:close/>
              </a:path>
            </a:pathLst>
          </a:custGeom>
          <a:solidFill>
            <a:srgbClr val="FED531"/>
          </a:solidFill>
        </p:spPr>
        <p:txBody>
          <a:bodyPr wrap="square" lIns="0" tIns="0" rIns="0" bIns="0" rtlCol="0"/>
          <a:lstStyle/>
          <a:p>
            <a:endParaRPr/>
          </a:p>
        </p:txBody>
      </p:sp>
      <p:sp>
        <p:nvSpPr>
          <p:cNvPr id="53" name="object 53"/>
          <p:cNvSpPr/>
          <p:nvPr/>
        </p:nvSpPr>
        <p:spPr>
          <a:xfrm>
            <a:off x="13267887" y="6034610"/>
            <a:ext cx="389255" cy="508634"/>
          </a:xfrm>
          <a:custGeom>
            <a:avLst/>
            <a:gdLst/>
            <a:ahLst/>
            <a:cxnLst/>
            <a:rect l="l" t="t" r="r" b="b"/>
            <a:pathLst>
              <a:path w="389255" h="508634">
                <a:moveTo>
                  <a:pt x="354307" y="508361"/>
                </a:moveTo>
                <a:lnTo>
                  <a:pt x="34407" y="508361"/>
                </a:lnTo>
                <a:lnTo>
                  <a:pt x="21018" y="505650"/>
                </a:lnTo>
                <a:lnTo>
                  <a:pt x="10081" y="498264"/>
                </a:lnTo>
                <a:lnTo>
                  <a:pt x="2700" y="487304"/>
                </a:lnTo>
                <a:lnTo>
                  <a:pt x="0" y="473954"/>
                </a:lnTo>
                <a:lnTo>
                  <a:pt x="0" y="440431"/>
                </a:lnTo>
                <a:lnTo>
                  <a:pt x="1929" y="426912"/>
                </a:lnTo>
                <a:lnTo>
                  <a:pt x="7254" y="416426"/>
                </a:lnTo>
                <a:lnTo>
                  <a:pt x="15279" y="409919"/>
                </a:lnTo>
                <a:lnTo>
                  <a:pt x="25310" y="408340"/>
                </a:lnTo>
                <a:lnTo>
                  <a:pt x="31922" y="408340"/>
                </a:lnTo>
                <a:lnTo>
                  <a:pt x="67423" y="400958"/>
                </a:lnTo>
                <a:lnTo>
                  <a:pt x="96783" y="380971"/>
                </a:lnTo>
                <a:lnTo>
                  <a:pt x="116771" y="351610"/>
                </a:lnTo>
                <a:lnTo>
                  <a:pt x="124152" y="316109"/>
                </a:lnTo>
                <a:lnTo>
                  <a:pt x="116771" y="280609"/>
                </a:lnTo>
                <a:lnTo>
                  <a:pt x="96783" y="251248"/>
                </a:lnTo>
                <a:lnTo>
                  <a:pt x="67423" y="231260"/>
                </a:lnTo>
                <a:lnTo>
                  <a:pt x="31922" y="223879"/>
                </a:lnTo>
                <a:lnTo>
                  <a:pt x="25310" y="223879"/>
                </a:lnTo>
                <a:lnTo>
                  <a:pt x="15279" y="222300"/>
                </a:lnTo>
                <a:lnTo>
                  <a:pt x="7254" y="215798"/>
                </a:lnTo>
                <a:lnTo>
                  <a:pt x="1929" y="205324"/>
                </a:lnTo>
                <a:lnTo>
                  <a:pt x="0" y="191830"/>
                </a:lnTo>
                <a:lnTo>
                  <a:pt x="0" y="154054"/>
                </a:lnTo>
                <a:lnTo>
                  <a:pt x="2705" y="140682"/>
                </a:lnTo>
                <a:lnTo>
                  <a:pt x="10081" y="129743"/>
                </a:lnTo>
                <a:lnTo>
                  <a:pt x="21018" y="122357"/>
                </a:lnTo>
                <a:lnTo>
                  <a:pt x="34407" y="119646"/>
                </a:lnTo>
                <a:lnTo>
                  <a:pt x="81449" y="119646"/>
                </a:lnTo>
                <a:lnTo>
                  <a:pt x="85028" y="117793"/>
                </a:lnTo>
                <a:lnTo>
                  <a:pt x="86123" y="116740"/>
                </a:lnTo>
                <a:lnTo>
                  <a:pt x="86123" y="108233"/>
                </a:lnTo>
                <a:lnTo>
                  <a:pt x="94643" y="66146"/>
                </a:lnTo>
                <a:lnTo>
                  <a:pt x="117862" y="31738"/>
                </a:lnTo>
                <a:lnTo>
                  <a:pt x="152270" y="8519"/>
                </a:lnTo>
                <a:lnTo>
                  <a:pt x="194357" y="0"/>
                </a:lnTo>
                <a:lnTo>
                  <a:pt x="236444" y="8519"/>
                </a:lnTo>
                <a:lnTo>
                  <a:pt x="255024" y="21057"/>
                </a:lnTo>
                <a:lnTo>
                  <a:pt x="194357" y="21057"/>
                </a:lnTo>
                <a:lnTo>
                  <a:pt x="160446" y="27921"/>
                </a:lnTo>
                <a:lnTo>
                  <a:pt x="132733" y="46625"/>
                </a:lnTo>
                <a:lnTo>
                  <a:pt x="114038" y="74340"/>
                </a:lnTo>
                <a:lnTo>
                  <a:pt x="107180" y="108233"/>
                </a:lnTo>
                <a:lnTo>
                  <a:pt x="107180" y="115056"/>
                </a:lnTo>
                <a:lnTo>
                  <a:pt x="107770" y="120404"/>
                </a:lnTo>
                <a:lnTo>
                  <a:pt x="106170" y="125711"/>
                </a:lnTo>
                <a:lnTo>
                  <a:pt x="75258" y="140703"/>
                </a:lnTo>
                <a:lnTo>
                  <a:pt x="27037" y="140703"/>
                </a:lnTo>
                <a:lnTo>
                  <a:pt x="21057" y="146683"/>
                </a:lnTo>
                <a:lnTo>
                  <a:pt x="21057" y="198021"/>
                </a:lnTo>
                <a:lnTo>
                  <a:pt x="22910" y="201685"/>
                </a:lnTo>
                <a:lnTo>
                  <a:pt x="23920" y="202864"/>
                </a:lnTo>
                <a:lnTo>
                  <a:pt x="32124" y="202864"/>
                </a:lnTo>
                <a:lnTo>
                  <a:pt x="75527" y="211888"/>
                </a:lnTo>
                <a:lnTo>
                  <a:pt x="111592" y="236440"/>
                </a:lnTo>
                <a:lnTo>
                  <a:pt x="136143" y="272504"/>
                </a:lnTo>
                <a:lnTo>
                  <a:pt x="145209" y="316109"/>
                </a:lnTo>
                <a:lnTo>
                  <a:pt x="136143" y="359715"/>
                </a:lnTo>
                <a:lnTo>
                  <a:pt x="111592" y="395779"/>
                </a:lnTo>
                <a:lnTo>
                  <a:pt x="75527" y="420330"/>
                </a:lnTo>
                <a:lnTo>
                  <a:pt x="32125" y="429355"/>
                </a:lnTo>
                <a:lnTo>
                  <a:pt x="23920" y="429355"/>
                </a:lnTo>
                <a:lnTo>
                  <a:pt x="22910" y="430534"/>
                </a:lnTo>
                <a:lnTo>
                  <a:pt x="21057" y="434240"/>
                </a:lnTo>
                <a:lnTo>
                  <a:pt x="21057" y="481324"/>
                </a:lnTo>
                <a:lnTo>
                  <a:pt x="27037" y="487304"/>
                </a:lnTo>
                <a:lnTo>
                  <a:pt x="386008" y="487304"/>
                </a:lnTo>
                <a:lnTo>
                  <a:pt x="378618" y="498264"/>
                </a:lnTo>
                <a:lnTo>
                  <a:pt x="367678" y="505650"/>
                </a:lnTo>
                <a:lnTo>
                  <a:pt x="354307" y="508361"/>
                </a:lnTo>
                <a:close/>
              </a:path>
              <a:path w="389255" h="508634">
                <a:moveTo>
                  <a:pt x="386008" y="487304"/>
                </a:moveTo>
                <a:lnTo>
                  <a:pt x="361677" y="487304"/>
                </a:lnTo>
                <a:lnTo>
                  <a:pt x="367657" y="481324"/>
                </a:lnTo>
                <a:lnTo>
                  <a:pt x="367657" y="146683"/>
                </a:lnTo>
                <a:lnTo>
                  <a:pt x="361677" y="140703"/>
                </a:lnTo>
                <a:lnTo>
                  <a:pt x="313456" y="140703"/>
                </a:lnTo>
                <a:lnTo>
                  <a:pt x="305100" y="139992"/>
                </a:lnTo>
                <a:lnTo>
                  <a:pt x="280902" y="120404"/>
                </a:lnTo>
                <a:lnTo>
                  <a:pt x="281534" y="115056"/>
                </a:lnTo>
                <a:lnTo>
                  <a:pt x="281534" y="108233"/>
                </a:lnTo>
                <a:lnTo>
                  <a:pt x="274675" y="74340"/>
                </a:lnTo>
                <a:lnTo>
                  <a:pt x="255981" y="46625"/>
                </a:lnTo>
                <a:lnTo>
                  <a:pt x="228268" y="27921"/>
                </a:lnTo>
                <a:lnTo>
                  <a:pt x="194357" y="21057"/>
                </a:lnTo>
                <a:lnTo>
                  <a:pt x="255024" y="21057"/>
                </a:lnTo>
                <a:lnTo>
                  <a:pt x="270852" y="31738"/>
                </a:lnTo>
                <a:lnTo>
                  <a:pt x="294071" y="66146"/>
                </a:lnTo>
                <a:lnTo>
                  <a:pt x="302591" y="108233"/>
                </a:lnTo>
                <a:lnTo>
                  <a:pt x="302549" y="116740"/>
                </a:lnTo>
                <a:lnTo>
                  <a:pt x="303644" y="117751"/>
                </a:lnTo>
                <a:lnTo>
                  <a:pt x="307265" y="119646"/>
                </a:lnTo>
                <a:lnTo>
                  <a:pt x="354307" y="119646"/>
                </a:lnTo>
                <a:lnTo>
                  <a:pt x="367678" y="122357"/>
                </a:lnTo>
                <a:lnTo>
                  <a:pt x="378618" y="129743"/>
                </a:lnTo>
                <a:lnTo>
                  <a:pt x="386008" y="140703"/>
                </a:lnTo>
                <a:lnTo>
                  <a:pt x="388715" y="154054"/>
                </a:lnTo>
                <a:lnTo>
                  <a:pt x="388715" y="473954"/>
                </a:lnTo>
                <a:lnTo>
                  <a:pt x="386008" y="487304"/>
                </a:lnTo>
                <a:close/>
              </a:path>
              <a:path w="389255" h="508634">
                <a:moveTo>
                  <a:pt x="32124" y="202864"/>
                </a:moveTo>
                <a:lnTo>
                  <a:pt x="24131" y="202864"/>
                </a:lnTo>
                <a:lnTo>
                  <a:pt x="24342" y="202822"/>
                </a:lnTo>
                <a:lnTo>
                  <a:pt x="31922" y="202822"/>
                </a:lnTo>
                <a:lnTo>
                  <a:pt x="32124" y="202864"/>
                </a:lnTo>
                <a:close/>
              </a:path>
              <a:path w="389255" h="508634">
                <a:moveTo>
                  <a:pt x="31922" y="429397"/>
                </a:moveTo>
                <a:lnTo>
                  <a:pt x="24468" y="429397"/>
                </a:lnTo>
                <a:lnTo>
                  <a:pt x="24215" y="429355"/>
                </a:lnTo>
                <a:lnTo>
                  <a:pt x="32125" y="429355"/>
                </a:lnTo>
                <a:lnTo>
                  <a:pt x="31922" y="429397"/>
                </a:lnTo>
                <a:close/>
              </a:path>
            </a:pathLst>
          </a:custGeom>
          <a:solidFill>
            <a:srgbClr val="FED531"/>
          </a:solidFill>
        </p:spPr>
        <p:txBody>
          <a:bodyPr wrap="square" lIns="0" tIns="0" rIns="0" bIns="0" rtlCol="0"/>
          <a:lstStyle/>
          <a:p>
            <a:endParaRPr/>
          </a:p>
        </p:txBody>
      </p:sp>
      <p:sp>
        <p:nvSpPr>
          <p:cNvPr id="54" name="object 54"/>
          <p:cNvSpPr/>
          <p:nvPr/>
        </p:nvSpPr>
        <p:spPr>
          <a:xfrm>
            <a:off x="10964299" y="5616406"/>
            <a:ext cx="1107107" cy="881959"/>
          </a:xfrm>
          <a:prstGeom prst="rect">
            <a:avLst/>
          </a:prstGeom>
          <a:blipFill>
            <a:blip r:embed="rId14" cstate="print"/>
            <a:stretch>
              <a:fillRect/>
            </a:stretch>
          </a:blipFill>
        </p:spPr>
        <p:txBody>
          <a:bodyPr wrap="square" lIns="0" tIns="0" rIns="0" bIns="0" rtlCol="0"/>
          <a:lstStyle/>
          <a:p>
            <a:endParaRPr/>
          </a:p>
        </p:txBody>
      </p:sp>
      <p:sp>
        <p:nvSpPr>
          <p:cNvPr id="55" name="object 55"/>
          <p:cNvSpPr/>
          <p:nvPr/>
        </p:nvSpPr>
        <p:spPr>
          <a:xfrm>
            <a:off x="9093317" y="5814408"/>
            <a:ext cx="297815" cy="84455"/>
          </a:xfrm>
          <a:custGeom>
            <a:avLst/>
            <a:gdLst/>
            <a:ahLst/>
            <a:cxnLst/>
            <a:rect l="l" t="t" r="r" b="b"/>
            <a:pathLst>
              <a:path w="297815" h="84454">
                <a:moveTo>
                  <a:pt x="108452" y="59000"/>
                </a:moveTo>
                <a:lnTo>
                  <a:pt x="28373" y="59000"/>
                </a:lnTo>
                <a:lnTo>
                  <a:pt x="60255" y="57096"/>
                </a:lnTo>
                <a:lnTo>
                  <a:pt x="99145" y="42320"/>
                </a:lnTo>
                <a:lnTo>
                  <a:pt x="134774" y="5474"/>
                </a:lnTo>
                <a:lnTo>
                  <a:pt x="136837" y="1979"/>
                </a:lnTo>
                <a:lnTo>
                  <a:pt x="140796" y="0"/>
                </a:lnTo>
                <a:lnTo>
                  <a:pt x="148840" y="800"/>
                </a:lnTo>
                <a:lnTo>
                  <a:pt x="152293" y="3453"/>
                </a:lnTo>
                <a:lnTo>
                  <a:pt x="153683" y="7285"/>
                </a:lnTo>
                <a:lnTo>
                  <a:pt x="160032" y="19108"/>
                </a:lnTo>
                <a:lnTo>
                  <a:pt x="171018" y="30785"/>
                </a:lnTo>
                <a:lnTo>
                  <a:pt x="142860" y="30785"/>
                </a:lnTo>
                <a:lnTo>
                  <a:pt x="108452" y="59000"/>
                </a:lnTo>
                <a:close/>
              </a:path>
              <a:path w="297815" h="84454">
                <a:moveTo>
                  <a:pt x="252820" y="83849"/>
                </a:moveTo>
                <a:lnTo>
                  <a:pt x="210724" y="78442"/>
                </a:lnTo>
                <a:lnTo>
                  <a:pt x="179188" y="65008"/>
                </a:lnTo>
                <a:lnTo>
                  <a:pt x="156979" y="47729"/>
                </a:lnTo>
                <a:lnTo>
                  <a:pt x="142860" y="30785"/>
                </a:lnTo>
                <a:lnTo>
                  <a:pt x="171018" y="30785"/>
                </a:lnTo>
                <a:lnTo>
                  <a:pt x="180720" y="41098"/>
                </a:lnTo>
                <a:lnTo>
                  <a:pt x="220582" y="59384"/>
                </a:lnTo>
                <a:lnTo>
                  <a:pt x="284448" y="60097"/>
                </a:lnTo>
                <a:lnTo>
                  <a:pt x="291475" y="60097"/>
                </a:lnTo>
                <a:lnTo>
                  <a:pt x="295608" y="63045"/>
                </a:lnTo>
                <a:lnTo>
                  <a:pt x="261049" y="83672"/>
                </a:lnTo>
                <a:lnTo>
                  <a:pt x="252820" y="83849"/>
                </a:lnTo>
                <a:close/>
              </a:path>
              <a:path w="297815" h="84454">
                <a:moveTo>
                  <a:pt x="23429" y="79561"/>
                </a:moveTo>
                <a:lnTo>
                  <a:pt x="9277" y="77785"/>
                </a:lnTo>
                <a:lnTo>
                  <a:pt x="3600" y="76563"/>
                </a:lnTo>
                <a:lnTo>
                  <a:pt x="0" y="70920"/>
                </a:lnTo>
                <a:lnTo>
                  <a:pt x="2484" y="59591"/>
                </a:lnTo>
                <a:lnTo>
                  <a:pt x="8094" y="56012"/>
                </a:lnTo>
                <a:lnTo>
                  <a:pt x="13771" y="57233"/>
                </a:lnTo>
                <a:lnTo>
                  <a:pt x="28373" y="59000"/>
                </a:lnTo>
                <a:lnTo>
                  <a:pt x="108452" y="59000"/>
                </a:lnTo>
                <a:lnTo>
                  <a:pt x="100828" y="65253"/>
                </a:lnTo>
                <a:lnTo>
                  <a:pt x="57482" y="78448"/>
                </a:lnTo>
                <a:lnTo>
                  <a:pt x="23429" y="79561"/>
                </a:lnTo>
                <a:close/>
              </a:path>
              <a:path w="297815" h="84454">
                <a:moveTo>
                  <a:pt x="291475" y="60097"/>
                </a:moveTo>
                <a:lnTo>
                  <a:pt x="284448" y="60097"/>
                </a:lnTo>
                <a:lnTo>
                  <a:pt x="290175" y="59170"/>
                </a:lnTo>
                <a:lnTo>
                  <a:pt x="291475" y="60097"/>
                </a:lnTo>
                <a:close/>
              </a:path>
            </a:pathLst>
          </a:custGeom>
          <a:solidFill>
            <a:srgbClr val="FED531"/>
          </a:solidFill>
        </p:spPr>
        <p:txBody>
          <a:bodyPr wrap="square" lIns="0" tIns="0" rIns="0" bIns="0" rtlCol="0"/>
          <a:lstStyle/>
          <a:p>
            <a:endParaRPr/>
          </a:p>
        </p:txBody>
      </p:sp>
      <p:sp>
        <p:nvSpPr>
          <p:cNvPr id="56" name="object 56"/>
          <p:cNvSpPr/>
          <p:nvPr/>
        </p:nvSpPr>
        <p:spPr>
          <a:xfrm>
            <a:off x="9091641" y="5737970"/>
            <a:ext cx="300355" cy="312420"/>
          </a:xfrm>
          <a:custGeom>
            <a:avLst/>
            <a:gdLst/>
            <a:ahLst/>
            <a:cxnLst/>
            <a:rect l="l" t="t" r="r" b="b"/>
            <a:pathLst>
              <a:path w="300354" h="312420">
                <a:moveTo>
                  <a:pt x="149884" y="311898"/>
                </a:moveTo>
                <a:lnTo>
                  <a:pt x="102557" y="303935"/>
                </a:lnTo>
                <a:lnTo>
                  <a:pt x="61419" y="281771"/>
                </a:lnTo>
                <a:lnTo>
                  <a:pt x="28955" y="247994"/>
                </a:lnTo>
                <a:lnTo>
                  <a:pt x="7653" y="205190"/>
                </a:lnTo>
                <a:lnTo>
                  <a:pt x="0" y="155949"/>
                </a:lnTo>
                <a:lnTo>
                  <a:pt x="7653" y="106707"/>
                </a:lnTo>
                <a:lnTo>
                  <a:pt x="28955" y="63904"/>
                </a:lnTo>
                <a:lnTo>
                  <a:pt x="61419" y="30126"/>
                </a:lnTo>
                <a:lnTo>
                  <a:pt x="102557" y="7962"/>
                </a:lnTo>
                <a:lnTo>
                  <a:pt x="149884" y="0"/>
                </a:lnTo>
                <a:lnTo>
                  <a:pt x="197202" y="7962"/>
                </a:lnTo>
                <a:lnTo>
                  <a:pt x="221505" y="21057"/>
                </a:lnTo>
                <a:lnTo>
                  <a:pt x="149884" y="21057"/>
                </a:lnTo>
                <a:lnTo>
                  <a:pt x="109207" y="27946"/>
                </a:lnTo>
                <a:lnTo>
                  <a:pt x="73848" y="47119"/>
                </a:lnTo>
                <a:lnTo>
                  <a:pt x="45945" y="76337"/>
                </a:lnTo>
                <a:lnTo>
                  <a:pt x="27635" y="113360"/>
                </a:lnTo>
                <a:lnTo>
                  <a:pt x="21057" y="155949"/>
                </a:lnTo>
                <a:lnTo>
                  <a:pt x="27635" y="198537"/>
                </a:lnTo>
                <a:lnTo>
                  <a:pt x="45945" y="235560"/>
                </a:lnTo>
                <a:lnTo>
                  <a:pt x="73848" y="264778"/>
                </a:lnTo>
                <a:lnTo>
                  <a:pt x="109207" y="283952"/>
                </a:lnTo>
                <a:lnTo>
                  <a:pt x="149884" y="290841"/>
                </a:lnTo>
                <a:lnTo>
                  <a:pt x="221505" y="290841"/>
                </a:lnTo>
                <a:lnTo>
                  <a:pt x="197202" y="303935"/>
                </a:lnTo>
                <a:lnTo>
                  <a:pt x="149884" y="311898"/>
                </a:lnTo>
                <a:close/>
              </a:path>
              <a:path w="300354" h="312420">
                <a:moveTo>
                  <a:pt x="221505" y="290841"/>
                </a:moveTo>
                <a:lnTo>
                  <a:pt x="149884" y="290841"/>
                </a:lnTo>
                <a:lnTo>
                  <a:pt x="190564" y="283952"/>
                </a:lnTo>
                <a:lnTo>
                  <a:pt x="225924" y="264778"/>
                </a:lnTo>
                <a:lnTo>
                  <a:pt x="253826" y="235560"/>
                </a:lnTo>
                <a:lnTo>
                  <a:pt x="272134" y="198537"/>
                </a:lnTo>
                <a:lnTo>
                  <a:pt x="278712" y="155949"/>
                </a:lnTo>
                <a:lnTo>
                  <a:pt x="272134" y="113360"/>
                </a:lnTo>
                <a:lnTo>
                  <a:pt x="253826" y="76337"/>
                </a:lnTo>
                <a:lnTo>
                  <a:pt x="225924" y="47119"/>
                </a:lnTo>
                <a:lnTo>
                  <a:pt x="190564" y="27946"/>
                </a:lnTo>
                <a:lnTo>
                  <a:pt x="149884" y="21057"/>
                </a:lnTo>
                <a:lnTo>
                  <a:pt x="221505" y="21057"/>
                </a:lnTo>
                <a:lnTo>
                  <a:pt x="238339" y="30126"/>
                </a:lnTo>
                <a:lnTo>
                  <a:pt x="270807" y="63904"/>
                </a:lnTo>
                <a:lnTo>
                  <a:pt x="292113" y="106707"/>
                </a:lnTo>
                <a:lnTo>
                  <a:pt x="299769" y="155949"/>
                </a:lnTo>
                <a:lnTo>
                  <a:pt x="292113" y="205190"/>
                </a:lnTo>
                <a:lnTo>
                  <a:pt x="270807" y="247994"/>
                </a:lnTo>
                <a:lnTo>
                  <a:pt x="238339" y="281771"/>
                </a:lnTo>
                <a:lnTo>
                  <a:pt x="221505" y="290841"/>
                </a:lnTo>
                <a:close/>
              </a:path>
            </a:pathLst>
          </a:custGeom>
          <a:solidFill>
            <a:srgbClr val="FED531"/>
          </a:solidFill>
        </p:spPr>
        <p:txBody>
          <a:bodyPr wrap="square" lIns="0" tIns="0" rIns="0" bIns="0" rtlCol="0"/>
          <a:lstStyle/>
          <a:p>
            <a:endParaRPr/>
          </a:p>
        </p:txBody>
      </p:sp>
      <p:sp>
        <p:nvSpPr>
          <p:cNvPr id="57" name="object 57"/>
          <p:cNvSpPr/>
          <p:nvPr/>
        </p:nvSpPr>
        <p:spPr>
          <a:xfrm>
            <a:off x="9178368" y="6089961"/>
            <a:ext cx="113030" cy="316865"/>
          </a:xfrm>
          <a:custGeom>
            <a:avLst/>
            <a:gdLst/>
            <a:ahLst/>
            <a:cxnLst/>
            <a:rect l="l" t="t" r="r" b="b"/>
            <a:pathLst>
              <a:path w="113029" h="316864">
                <a:moveTo>
                  <a:pt x="57726" y="316531"/>
                </a:moveTo>
                <a:lnTo>
                  <a:pt x="53725" y="316531"/>
                </a:lnTo>
                <a:lnTo>
                  <a:pt x="49977" y="316404"/>
                </a:lnTo>
                <a:lnTo>
                  <a:pt x="46523" y="314214"/>
                </a:lnTo>
                <a:lnTo>
                  <a:pt x="44796" y="310887"/>
                </a:lnTo>
                <a:lnTo>
                  <a:pt x="345" y="226237"/>
                </a:lnTo>
                <a:lnTo>
                  <a:pt x="0" y="223669"/>
                </a:lnTo>
                <a:lnTo>
                  <a:pt x="34731" y="69277"/>
                </a:lnTo>
                <a:lnTo>
                  <a:pt x="14348" y="48305"/>
                </a:lnTo>
                <a:lnTo>
                  <a:pt x="14348" y="41819"/>
                </a:lnTo>
                <a:lnTo>
                  <a:pt x="18307" y="37692"/>
                </a:lnTo>
                <a:lnTo>
                  <a:pt x="54988" y="0"/>
                </a:lnTo>
                <a:lnTo>
                  <a:pt x="62148" y="0"/>
                </a:lnTo>
                <a:lnTo>
                  <a:pt x="87968" y="26532"/>
                </a:lnTo>
                <a:lnTo>
                  <a:pt x="58568" y="26532"/>
                </a:lnTo>
                <a:lnTo>
                  <a:pt x="40543" y="45062"/>
                </a:lnTo>
                <a:lnTo>
                  <a:pt x="58568" y="63550"/>
                </a:lnTo>
                <a:lnTo>
                  <a:pt x="87963" y="63550"/>
                </a:lnTo>
                <a:lnTo>
                  <a:pt x="81983" y="69699"/>
                </a:lnTo>
                <a:lnTo>
                  <a:pt x="85357" y="87092"/>
                </a:lnTo>
                <a:lnTo>
                  <a:pt x="52293" y="87092"/>
                </a:lnTo>
                <a:lnTo>
                  <a:pt x="21928" y="222068"/>
                </a:lnTo>
                <a:lnTo>
                  <a:pt x="54904" y="284818"/>
                </a:lnTo>
                <a:lnTo>
                  <a:pt x="79726" y="284818"/>
                </a:lnTo>
                <a:lnTo>
                  <a:pt x="61137" y="314678"/>
                </a:lnTo>
                <a:lnTo>
                  <a:pt x="57726" y="316531"/>
                </a:lnTo>
                <a:close/>
              </a:path>
              <a:path w="113029" h="316864">
                <a:moveTo>
                  <a:pt x="87963" y="63550"/>
                </a:moveTo>
                <a:lnTo>
                  <a:pt x="58568" y="63550"/>
                </a:lnTo>
                <a:lnTo>
                  <a:pt x="76593" y="45062"/>
                </a:lnTo>
                <a:lnTo>
                  <a:pt x="58568" y="26532"/>
                </a:lnTo>
                <a:lnTo>
                  <a:pt x="87968" y="26532"/>
                </a:lnTo>
                <a:lnTo>
                  <a:pt x="98829" y="37692"/>
                </a:lnTo>
                <a:lnTo>
                  <a:pt x="102788" y="41819"/>
                </a:lnTo>
                <a:lnTo>
                  <a:pt x="102788" y="48305"/>
                </a:lnTo>
                <a:lnTo>
                  <a:pt x="87963" y="63550"/>
                </a:lnTo>
                <a:close/>
              </a:path>
              <a:path w="113029" h="316864">
                <a:moveTo>
                  <a:pt x="60505" y="89198"/>
                </a:moveTo>
                <a:lnTo>
                  <a:pt x="56294" y="89198"/>
                </a:lnTo>
                <a:lnTo>
                  <a:pt x="54104" y="88440"/>
                </a:lnTo>
                <a:lnTo>
                  <a:pt x="52293" y="87092"/>
                </a:lnTo>
                <a:lnTo>
                  <a:pt x="85357" y="87092"/>
                </a:lnTo>
                <a:lnTo>
                  <a:pt x="85455" y="87597"/>
                </a:lnTo>
                <a:lnTo>
                  <a:pt x="64000" y="87597"/>
                </a:lnTo>
                <a:lnTo>
                  <a:pt x="62400" y="88608"/>
                </a:lnTo>
                <a:lnTo>
                  <a:pt x="60505" y="89198"/>
                </a:lnTo>
                <a:close/>
              </a:path>
              <a:path w="113029" h="316864">
                <a:moveTo>
                  <a:pt x="79726" y="284818"/>
                </a:moveTo>
                <a:lnTo>
                  <a:pt x="54904" y="284818"/>
                </a:lnTo>
                <a:lnTo>
                  <a:pt x="90985" y="226911"/>
                </a:lnTo>
                <a:lnTo>
                  <a:pt x="90923" y="226237"/>
                </a:lnTo>
                <a:lnTo>
                  <a:pt x="64000" y="87597"/>
                </a:lnTo>
                <a:lnTo>
                  <a:pt x="85455" y="87597"/>
                </a:lnTo>
                <a:lnTo>
                  <a:pt x="112979" y="229522"/>
                </a:lnTo>
                <a:lnTo>
                  <a:pt x="112474" y="232218"/>
                </a:lnTo>
                <a:lnTo>
                  <a:pt x="79726" y="284818"/>
                </a:lnTo>
                <a:close/>
              </a:path>
            </a:pathLst>
          </a:custGeom>
          <a:solidFill>
            <a:srgbClr val="FED531"/>
          </a:solidFill>
        </p:spPr>
        <p:txBody>
          <a:bodyPr wrap="square" lIns="0" tIns="0" rIns="0" bIns="0" rtlCol="0"/>
          <a:lstStyle/>
          <a:p>
            <a:endParaRPr/>
          </a:p>
        </p:txBody>
      </p:sp>
      <p:sp>
        <p:nvSpPr>
          <p:cNvPr id="58" name="object 58"/>
          <p:cNvSpPr/>
          <p:nvPr/>
        </p:nvSpPr>
        <p:spPr>
          <a:xfrm>
            <a:off x="9458988" y="5587117"/>
            <a:ext cx="843915" cy="607060"/>
          </a:xfrm>
          <a:custGeom>
            <a:avLst/>
            <a:gdLst/>
            <a:ahLst/>
            <a:cxnLst/>
            <a:rect l="l" t="t" r="r" b="b"/>
            <a:pathLst>
              <a:path w="843915" h="607060">
                <a:moveTo>
                  <a:pt x="42130" y="433019"/>
                </a:moveTo>
                <a:lnTo>
                  <a:pt x="30464" y="433019"/>
                </a:lnTo>
                <a:lnTo>
                  <a:pt x="25748" y="428302"/>
                </a:lnTo>
                <a:lnTo>
                  <a:pt x="25790" y="82291"/>
                </a:lnTo>
                <a:lnTo>
                  <a:pt x="21283" y="82291"/>
                </a:lnTo>
                <a:lnTo>
                  <a:pt x="12972" y="80606"/>
                </a:lnTo>
                <a:lnTo>
                  <a:pt x="6185" y="76016"/>
                </a:lnTo>
                <a:lnTo>
                  <a:pt x="1610" y="69214"/>
                </a:lnTo>
                <a:lnTo>
                  <a:pt x="0" y="61234"/>
                </a:lnTo>
                <a:lnTo>
                  <a:pt x="0" y="21057"/>
                </a:lnTo>
                <a:lnTo>
                  <a:pt x="1610" y="13076"/>
                </a:lnTo>
                <a:lnTo>
                  <a:pt x="6186" y="6275"/>
                </a:lnTo>
                <a:lnTo>
                  <a:pt x="12973" y="1684"/>
                </a:lnTo>
                <a:lnTo>
                  <a:pt x="21283" y="0"/>
                </a:lnTo>
                <a:lnTo>
                  <a:pt x="822466" y="0"/>
                </a:lnTo>
                <a:lnTo>
                  <a:pt x="830759" y="1684"/>
                </a:lnTo>
                <a:lnTo>
                  <a:pt x="837548" y="6275"/>
                </a:lnTo>
                <a:lnTo>
                  <a:pt x="842134" y="13076"/>
                </a:lnTo>
                <a:lnTo>
                  <a:pt x="843749" y="21057"/>
                </a:lnTo>
                <a:lnTo>
                  <a:pt x="21157" y="21057"/>
                </a:lnTo>
                <a:lnTo>
                  <a:pt x="20989" y="21225"/>
                </a:lnTo>
                <a:lnTo>
                  <a:pt x="20989" y="61065"/>
                </a:lnTo>
                <a:lnTo>
                  <a:pt x="21157" y="61234"/>
                </a:lnTo>
                <a:lnTo>
                  <a:pt x="843749" y="61234"/>
                </a:lnTo>
                <a:lnTo>
                  <a:pt x="842134" y="69214"/>
                </a:lnTo>
                <a:lnTo>
                  <a:pt x="837548" y="76016"/>
                </a:lnTo>
                <a:lnTo>
                  <a:pt x="830759" y="80606"/>
                </a:lnTo>
                <a:lnTo>
                  <a:pt x="822466" y="82291"/>
                </a:lnTo>
                <a:lnTo>
                  <a:pt x="46973" y="82291"/>
                </a:lnTo>
                <a:lnTo>
                  <a:pt x="46805" y="428302"/>
                </a:lnTo>
                <a:lnTo>
                  <a:pt x="42130" y="433019"/>
                </a:lnTo>
                <a:close/>
              </a:path>
              <a:path w="843915" h="607060">
                <a:moveTo>
                  <a:pt x="843749" y="61234"/>
                </a:moveTo>
                <a:lnTo>
                  <a:pt x="822592" y="61234"/>
                </a:lnTo>
                <a:lnTo>
                  <a:pt x="822761" y="61065"/>
                </a:lnTo>
                <a:lnTo>
                  <a:pt x="822761" y="21225"/>
                </a:lnTo>
                <a:lnTo>
                  <a:pt x="822592" y="21057"/>
                </a:lnTo>
                <a:lnTo>
                  <a:pt x="843749" y="21057"/>
                </a:lnTo>
                <a:lnTo>
                  <a:pt x="843749" y="61234"/>
                </a:lnTo>
                <a:close/>
              </a:path>
              <a:path w="843915" h="607060">
                <a:moveTo>
                  <a:pt x="817891" y="585557"/>
                </a:moveTo>
                <a:lnTo>
                  <a:pt x="796734" y="585557"/>
                </a:lnTo>
                <a:lnTo>
                  <a:pt x="796818" y="82375"/>
                </a:lnTo>
                <a:lnTo>
                  <a:pt x="817917" y="82291"/>
                </a:lnTo>
                <a:lnTo>
                  <a:pt x="817891" y="585557"/>
                </a:lnTo>
                <a:close/>
              </a:path>
              <a:path w="843915" h="607060">
                <a:moveTo>
                  <a:pt x="796566" y="606614"/>
                </a:moveTo>
                <a:lnTo>
                  <a:pt x="47142" y="606614"/>
                </a:lnTo>
                <a:lnTo>
                  <a:pt x="38824" y="604929"/>
                </a:lnTo>
                <a:lnTo>
                  <a:pt x="32023" y="600339"/>
                </a:lnTo>
                <a:lnTo>
                  <a:pt x="27432" y="593537"/>
                </a:lnTo>
                <a:lnTo>
                  <a:pt x="25816" y="585557"/>
                </a:lnTo>
                <a:lnTo>
                  <a:pt x="25748" y="554224"/>
                </a:lnTo>
                <a:lnTo>
                  <a:pt x="30464" y="549507"/>
                </a:lnTo>
                <a:lnTo>
                  <a:pt x="42130" y="549507"/>
                </a:lnTo>
                <a:lnTo>
                  <a:pt x="46805" y="554224"/>
                </a:lnTo>
                <a:lnTo>
                  <a:pt x="46805" y="585388"/>
                </a:lnTo>
                <a:lnTo>
                  <a:pt x="46973" y="585557"/>
                </a:lnTo>
                <a:lnTo>
                  <a:pt x="817891" y="585557"/>
                </a:lnTo>
                <a:lnTo>
                  <a:pt x="816275" y="593537"/>
                </a:lnTo>
                <a:lnTo>
                  <a:pt x="811685" y="600339"/>
                </a:lnTo>
                <a:lnTo>
                  <a:pt x="804883" y="604929"/>
                </a:lnTo>
                <a:lnTo>
                  <a:pt x="796566" y="606614"/>
                </a:lnTo>
                <a:close/>
              </a:path>
            </a:pathLst>
          </a:custGeom>
          <a:solidFill>
            <a:srgbClr val="FED531"/>
          </a:solidFill>
        </p:spPr>
        <p:txBody>
          <a:bodyPr wrap="square" lIns="0" tIns="0" rIns="0" bIns="0" rtlCol="0"/>
          <a:lstStyle/>
          <a:p>
            <a:endParaRPr/>
          </a:p>
        </p:txBody>
      </p:sp>
      <p:sp>
        <p:nvSpPr>
          <p:cNvPr id="59" name="object 59"/>
          <p:cNvSpPr/>
          <p:nvPr/>
        </p:nvSpPr>
        <p:spPr>
          <a:xfrm>
            <a:off x="9007708" y="5812555"/>
            <a:ext cx="802640" cy="707390"/>
          </a:xfrm>
          <a:custGeom>
            <a:avLst/>
            <a:gdLst/>
            <a:ahLst/>
            <a:cxnLst/>
            <a:rect l="l" t="t" r="r" b="b"/>
            <a:pathLst>
              <a:path w="802640" h="707390">
                <a:moveTo>
                  <a:pt x="408530" y="275216"/>
                </a:moveTo>
                <a:lnTo>
                  <a:pt x="374775" y="275216"/>
                </a:lnTo>
                <a:lnTo>
                  <a:pt x="704572" y="12634"/>
                </a:lnTo>
                <a:lnTo>
                  <a:pt x="713106" y="7160"/>
                </a:lnTo>
                <a:lnTo>
                  <a:pt x="722212" y="3205"/>
                </a:lnTo>
                <a:lnTo>
                  <a:pt x="731785" y="807"/>
                </a:lnTo>
                <a:lnTo>
                  <a:pt x="741716" y="0"/>
                </a:lnTo>
                <a:lnTo>
                  <a:pt x="755875" y="1622"/>
                </a:lnTo>
                <a:lnTo>
                  <a:pt x="769012" y="6343"/>
                </a:lnTo>
                <a:lnTo>
                  <a:pt x="780703" y="13947"/>
                </a:lnTo>
                <a:lnTo>
                  <a:pt x="787505" y="21057"/>
                </a:lnTo>
                <a:lnTo>
                  <a:pt x="741717" y="21057"/>
                </a:lnTo>
                <a:lnTo>
                  <a:pt x="735232" y="21581"/>
                </a:lnTo>
                <a:lnTo>
                  <a:pt x="728977" y="23136"/>
                </a:lnTo>
                <a:lnTo>
                  <a:pt x="723037" y="25694"/>
                </a:lnTo>
                <a:lnTo>
                  <a:pt x="717501" y="29227"/>
                </a:lnTo>
                <a:lnTo>
                  <a:pt x="408530" y="275216"/>
                </a:lnTo>
                <a:close/>
              </a:path>
              <a:path w="802640" h="707390">
                <a:moveTo>
                  <a:pt x="451787" y="685747"/>
                </a:moveTo>
                <a:lnTo>
                  <a:pt x="430744" y="685747"/>
                </a:lnTo>
                <a:lnTo>
                  <a:pt x="430281" y="362561"/>
                </a:lnTo>
                <a:lnTo>
                  <a:pt x="431755" y="359529"/>
                </a:lnTo>
                <a:lnTo>
                  <a:pt x="434240" y="357508"/>
                </a:lnTo>
                <a:lnTo>
                  <a:pt x="765848" y="93367"/>
                </a:lnTo>
                <a:lnTo>
                  <a:pt x="776502" y="81328"/>
                </a:lnTo>
                <a:lnTo>
                  <a:pt x="781525" y="66703"/>
                </a:lnTo>
                <a:lnTo>
                  <a:pt x="780689" y="51312"/>
                </a:lnTo>
                <a:lnTo>
                  <a:pt x="773765" y="36976"/>
                </a:lnTo>
                <a:lnTo>
                  <a:pt x="767313" y="30224"/>
                </a:lnTo>
                <a:lnTo>
                  <a:pt x="759636" y="25226"/>
                </a:lnTo>
                <a:lnTo>
                  <a:pt x="751012" y="22123"/>
                </a:lnTo>
                <a:lnTo>
                  <a:pt x="741717" y="21057"/>
                </a:lnTo>
                <a:lnTo>
                  <a:pt x="787505" y="21057"/>
                </a:lnTo>
                <a:lnTo>
                  <a:pt x="790527" y="24215"/>
                </a:lnTo>
                <a:lnTo>
                  <a:pt x="801086" y="46100"/>
                </a:lnTo>
                <a:lnTo>
                  <a:pt x="802387" y="69541"/>
                </a:lnTo>
                <a:lnTo>
                  <a:pt x="794821" y="91765"/>
                </a:lnTo>
                <a:lnTo>
                  <a:pt x="778777" y="110002"/>
                </a:lnTo>
                <a:lnTo>
                  <a:pt x="451338" y="370816"/>
                </a:lnTo>
                <a:lnTo>
                  <a:pt x="451787" y="685747"/>
                </a:lnTo>
                <a:close/>
              </a:path>
              <a:path w="802640" h="707390">
                <a:moveTo>
                  <a:pt x="444095" y="706804"/>
                </a:moveTo>
                <a:lnTo>
                  <a:pt x="10528" y="706593"/>
                </a:lnTo>
                <a:lnTo>
                  <a:pt x="4704" y="706593"/>
                </a:lnTo>
                <a:lnTo>
                  <a:pt x="0" y="701919"/>
                </a:lnTo>
                <a:lnTo>
                  <a:pt x="0" y="441652"/>
                </a:lnTo>
                <a:lnTo>
                  <a:pt x="5174" y="396858"/>
                </a:lnTo>
                <a:lnTo>
                  <a:pt x="19908" y="355712"/>
                </a:lnTo>
                <a:lnTo>
                  <a:pt x="43019" y="319395"/>
                </a:lnTo>
                <a:lnTo>
                  <a:pt x="73325" y="289090"/>
                </a:lnTo>
                <a:lnTo>
                  <a:pt x="109642" y="265980"/>
                </a:lnTo>
                <a:lnTo>
                  <a:pt x="150787" y="251247"/>
                </a:lnTo>
                <a:lnTo>
                  <a:pt x="195578" y="246073"/>
                </a:lnTo>
                <a:lnTo>
                  <a:pt x="272058" y="246073"/>
                </a:lnTo>
                <a:lnTo>
                  <a:pt x="299194" y="247944"/>
                </a:lnTo>
                <a:lnTo>
                  <a:pt x="325564" y="253491"/>
                </a:lnTo>
                <a:lnTo>
                  <a:pt x="350860" y="262614"/>
                </a:lnTo>
                <a:lnTo>
                  <a:pt x="359430" y="267130"/>
                </a:lnTo>
                <a:lnTo>
                  <a:pt x="195578" y="267130"/>
                </a:lnTo>
                <a:lnTo>
                  <a:pt x="149237" y="273375"/>
                </a:lnTo>
                <a:lnTo>
                  <a:pt x="107563" y="290992"/>
                </a:lnTo>
                <a:lnTo>
                  <a:pt x="72231" y="318304"/>
                </a:lnTo>
                <a:lnTo>
                  <a:pt x="44918" y="353636"/>
                </a:lnTo>
                <a:lnTo>
                  <a:pt x="27301" y="395311"/>
                </a:lnTo>
                <a:lnTo>
                  <a:pt x="21057" y="441652"/>
                </a:lnTo>
                <a:lnTo>
                  <a:pt x="21057" y="685536"/>
                </a:lnTo>
                <a:lnTo>
                  <a:pt x="451787" y="685747"/>
                </a:lnTo>
                <a:lnTo>
                  <a:pt x="451844" y="699055"/>
                </a:lnTo>
                <a:lnTo>
                  <a:pt x="450707" y="701708"/>
                </a:lnTo>
                <a:lnTo>
                  <a:pt x="446790" y="705709"/>
                </a:lnTo>
                <a:lnTo>
                  <a:pt x="444095" y="706804"/>
                </a:lnTo>
                <a:close/>
              </a:path>
              <a:path w="802640" h="707390">
                <a:moveTo>
                  <a:pt x="373343" y="299432"/>
                </a:moveTo>
                <a:lnTo>
                  <a:pt x="323074" y="274700"/>
                </a:lnTo>
                <a:lnTo>
                  <a:pt x="272058" y="267130"/>
                </a:lnTo>
                <a:lnTo>
                  <a:pt x="359430" y="267130"/>
                </a:lnTo>
                <a:lnTo>
                  <a:pt x="374775" y="275216"/>
                </a:lnTo>
                <a:lnTo>
                  <a:pt x="408530" y="275216"/>
                </a:lnTo>
                <a:lnTo>
                  <a:pt x="378354" y="299221"/>
                </a:lnTo>
                <a:lnTo>
                  <a:pt x="373343" y="299432"/>
                </a:lnTo>
                <a:close/>
              </a:path>
            </a:pathLst>
          </a:custGeom>
          <a:solidFill>
            <a:srgbClr val="FED531"/>
          </a:solidFill>
        </p:spPr>
        <p:txBody>
          <a:bodyPr wrap="square" lIns="0" tIns="0" rIns="0" bIns="0" rtlCol="0"/>
          <a:lstStyle/>
          <a:p>
            <a:endParaRPr/>
          </a:p>
        </p:txBody>
      </p:sp>
      <p:sp>
        <p:nvSpPr>
          <p:cNvPr id="60" name="object 60"/>
          <p:cNvSpPr/>
          <p:nvPr/>
        </p:nvSpPr>
        <p:spPr>
          <a:xfrm>
            <a:off x="9861786" y="5709965"/>
            <a:ext cx="295275" cy="295275"/>
          </a:xfrm>
          <a:custGeom>
            <a:avLst/>
            <a:gdLst/>
            <a:ahLst/>
            <a:cxnLst/>
            <a:rect l="l" t="t" r="r" b="b"/>
            <a:pathLst>
              <a:path w="295275" h="295275">
                <a:moveTo>
                  <a:pt x="147357" y="294715"/>
                </a:moveTo>
                <a:lnTo>
                  <a:pt x="100837" y="287193"/>
                </a:lnTo>
                <a:lnTo>
                  <a:pt x="60392" y="266257"/>
                </a:lnTo>
                <a:lnTo>
                  <a:pt x="28473" y="234350"/>
                </a:lnTo>
                <a:lnTo>
                  <a:pt x="7526" y="193916"/>
                </a:lnTo>
                <a:lnTo>
                  <a:pt x="0" y="147400"/>
                </a:lnTo>
                <a:lnTo>
                  <a:pt x="5386" y="107876"/>
                </a:lnTo>
                <a:lnTo>
                  <a:pt x="20567" y="72399"/>
                </a:lnTo>
                <a:lnTo>
                  <a:pt x="44079" y="42426"/>
                </a:lnTo>
                <a:lnTo>
                  <a:pt x="74458" y="19414"/>
                </a:lnTo>
                <a:lnTo>
                  <a:pt x="75089" y="18867"/>
                </a:lnTo>
                <a:lnTo>
                  <a:pt x="75763" y="18361"/>
                </a:lnTo>
                <a:lnTo>
                  <a:pt x="76563" y="17940"/>
                </a:lnTo>
                <a:lnTo>
                  <a:pt x="77027" y="17730"/>
                </a:lnTo>
                <a:lnTo>
                  <a:pt x="77490" y="17603"/>
                </a:lnTo>
                <a:lnTo>
                  <a:pt x="77911" y="17435"/>
                </a:lnTo>
                <a:lnTo>
                  <a:pt x="93974" y="10020"/>
                </a:lnTo>
                <a:lnTo>
                  <a:pt x="110992" y="4548"/>
                </a:lnTo>
                <a:lnTo>
                  <a:pt x="128831" y="1160"/>
                </a:lnTo>
                <a:lnTo>
                  <a:pt x="147357" y="0"/>
                </a:lnTo>
                <a:lnTo>
                  <a:pt x="193878" y="7526"/>
                </a:lnTo>
                <a:lnTo>
                  <a:pt x="220000" y="21057"/>
                </a:lnTo>
                <a:lnTo>
                  <a:pt x="147357" y="21057"/>
                </a:lnTo>
                <a:lnTo>
                  <a:pt x="133659" y="21800"/>
                </a:lnTo>
                <a:lnTo>
                  <a:pt x="120399" y="23973"/>
                </a:lnTo>
                <a:lnTo>
                  <a:pt x="107636" y="27488"/>
                </a:lnTo>
                <a:lnTo>
                  <a:pt x="95430" y="32259"/>
                </a:lnTo>
                <a:lnTo>
                  <a:pt x="100543" y="42535"/>
                </a:lnTo>
                <a:lnTo>
                  <a:pt x="77026" y="42535"/>
                </a:lnTo>
                <a:lnTo>
                  <a:pt x="54050" y="62337"/>
                </a:lnTo>
                <a:lnTo>
                  <a:pt x="36391" y="87087"/>
                </a:lnTo>
                <a:lnTo>
                  <a:pt x="25058" y="115776"/>
                </a:lnTo>
                <a:lnTo>
                  <a:pt x="21056" y="147400"/>
                </a:lnTo>
                <a:lnTo>
                  <a:pt x="24812" y="177998"/>
                </a:lnTo>
                <a:lnTo>
                  <a:pt x="35465" y="205891"/>
                </a:lnTo>
                <a:lnTo>
                  <a:pt x="52095" y="230176"/>
                </a:lnTo>
                <a:lnTo>
                  <a:pt x="73784" y="249948"/>
                </a:lnTo>
                <a:lnTo>
                  <a:pt x="97770" y="249948"/>
                </a:lnTo>
                <a:lnTo>
                  <a:pt x="91851" y="260813"/>
                </a:lnTo>
                <a:lnTo>
                  <a:pt x="104793" y="266285"/>
                </a:lnTo>
                <a:lnTo>
                  <a:pt x="118419" y="270315"/>
                </a:lnTo>
                <a:lnTo>
                  <a:pt x="132638" y="272806"/>
                </a:lnTo>
                <a:lnTo>
                  <a:pt x="147357" y="273658"/>
                </a:lnTo>
                <a:lnTo>
                  <a:pt x="220025" y="273658"/>
                </a:lnTo>
                <a:lnTo>
                  <a:pt x="193878" y="287193"/>
                </a:lnTo>
                <a:lnTo>
                  <a:pt x="147357" y="294715"/>
                </a:lnTo>
                <a:close/>
              </a:path>
              <a:path w="295275" h="295275">
                <a:moveTo>
                  <a:pt x="292686" y="134849"/>
                </a:moveTo>
                <a:lnTo>
                  <a:pt x="273026" y="134849"/>
                </a:lnTo>
                <a:lnTo>
                  <a:pt x="259923" y="90152"/>
                </a:lnTo>
                <a:lnTo>
                  <a:pt x="232349" y="54027"/>
                </a:lnTo>
                <a:lnTo>
                  <a:pt x="193697" y="29864"/>
                </a:lnTo>
                <a:lnTo>
                  <a:pt x="147357" y="21057"/>
                </a:lnTo>
                <a:lnTo>
                  <a:pt x="220000" y="21057"/>
                </a:lnTo>
                <a:lnTo>
                  <a:pt x="234322" y="28475"/>
                </a:lnTo>
                <a:lnTo>
                  <a:pt x="266242" y="60402"/>
                </a:lnTo>
                <a:lnTo>
                  <a:pt x="287189" y="100858"/>
                </a:lnTo>
                <a:lnTo>
                  <a:pt x="292686" y="134849"/>
                </a:lnTo>
                <a:close/>
              </a:path>
              <a:path w="295275" h="295275">
                <a:moveTo>
                  <a:pt x="97770" y="249948"/>
                </a:moveTo>
                <a:lnTo>
                  <a:pt x="73784" y="249948"/>
                </a:lnTo>
                <a:lnTo>
                  <a:pt x="129417" y="147821"/>
                </a:lnTo>
                <a:lnTo>
                  <a:pt x="77026" y="42535"/>
                </a:lnTo>
                <a:lnTo>
                  <a:pt x="100543" y="42535"/>
                </a:lnTo>
                <a:lnTo>
                  <a:pt x="146473" y="134849"/>
                </a:lnTo>
                <a:lnTo>
                  <a:pt x="292686" y="134849"/>
                </a:lnTo>
                <a:lnTo>
                  <a:pt x="294715" y="147400"/>
                </a:lnTo>
                <a:lnTo>
                  <a:pt x="293339" y="155907"/>
                </a:lnTo>
                <a:lnTo>
                  <a:pt x="149000" y="155907"/>
                </a:lnTo>
                <a:lnTo>
                  <a:pt x="97770" y="249948"/>
                </a:lnTo>
                <a:close/>
              </a:path>
              <a:path w="295275" h="295275">
                <a:moveTo>
                  <a:pt x="220025" y="273658"/>
                </a:moveTo>
                <a:lnTo>
                  <a:pt x="147357" y="273658"/>
                </a:lnTo>
                <a:lnTo>
                  <a:pt x="194578" y="264498"/>
                </a:lnTo>
                <a:lnTo>
                  <a:pt x="233713" y="239419"/>
                </a:lnTo>
                <a:lnTo>
                  <a:pt x="261161" y="202022"/>
                </a:lnTo>
                <a:lnTo>
                  <a:pt x="273321" y="155907"/>
                </a:lnTo>
                <a:lnTo>
                  <a:pt x="293339" y="155907"/>
                </a:lnTo>
                <a:lnTo>
                  <a:pt x="287189" y="193916"/>
                </a:lnTo>
                <a:lnTo>
                  <a:pt x="266242" y="234350"/>
                </a:lnTo>
                <a:lnTo>
                  <a:pt x="234322" y="266257"/>
                </a:lnTo>
                <a:lnTo>
                  <a:pt x="220025" y="273658"/>
                </a:lnTo>
                <a:close/>
              </a:path>
            </a:pathLst>
          </a:custGeom>
          <a:solidFill>
            <a:srgbClr val="FED531"/>
          </a:solidFill>
        </p:spPr>
        <p:txBody>
          <a:bodyPr wrap="square" lIns="0" tIns="0" rIns="0" bIns="0" rtlCol="0"/>
          <a:lstStyle/>
          <a:p>
            <a:endParaRPr/>
          </a:p>
        </p:txBody>
      </p:sp>
      <p:sp>
        <p:nvSpPr>
          <p:cNvPr id="61" name="object 61"/>
          <p:cNvSpPr/>
          <p:nvPr/>
        </p:nvSpPr>
        <p:spPr>
          <a:xfrm>
            <a:off x="9704994" y="6047131"/>
            <a:ext cx="461009" cy="0"/>
          </a:xfrm>
          <a:custGeom>
            <a:avLst/>
            <a:gdLst/>
            <a:ahLst/>
            <a:cxnLst/>
            <a:rect l="l" t="t" r="r" b="b"/>
            <a:pathLst>
              <a:path w="461009">
                <a:moveTo>
                  <a:pt x="0" y="0"/>
                </a:moveTo>
                <a:lnTo>
                  <a:pt x="460477" y="0"/>
                </a:lnTo>
              </a:path>
            </a:pathLst>
          </a:custGeom>
          <a:ln w="21057">
            <a:solidFill>
              <a:srgbClr val="FED531"/>
            </a:solidFill>
          </a:ln>
        </p:spPr>
        <p:txBody>
          <a:bodyPr wrap="square" lIns="0" tIns="0" rIns="0" bIns="0" rtlCol="0"/>
          <a:lstStyle/>
          <a:p>
            <a:endParaRPr/>
          </a:p>
        </p:txBody>
      </p:sp>
      <p:sp>
        <p:nvSpPr>
          <p:cNvPr id="62" name="object 62"/>
          <p:cNvSpPr/>
          <p:nvPr/>
        </p:nvSpPr>
        <p:spPr>
          <a:xfrm>
            <a:off x="9586737" y="5732706"/>
            <a:ext cx="266065" cy="0"/>
          </a:xfrm>
          <a:custGeom>
            <a:avLst/>
            <a:gdLst/>
            <a:ahLst/>
            <a:cxnLst/>
            <a:rect l="l" t="t" r="r" b="b"/>
            <a:pathLst>
              <a:path w="266065">
                <a:moveTo>
                  <a:pt x="0" y="0"/>
                </a:moveTo>
                <a:lnTo>
                  <a:pt x="266035" y="0"/>
                </a:lnTo>
              </a:path>
            </a:pathLst>
          </a:custGeom>
          <a:ln w="21057">
            <a:solidFill>
              <a:srgbClr val="FED531"/>
            </a:solidFill>
          </a:ln>
        </p:spPr>
        <p:txBody>
          <a:bodyPr wrap="square" lIns="0" tIns="0" rIns="0" bIns="0" rtlCol="0"/>
          <a:lstStyle/>
          <a:p>
            <a:endParaRPr/>
          </a:p>
        </p:txBody>
      </p:sp>
      <p:sp>
        <p:nvSpPr>
          <p:cNvPr id="63" name="object 63"/>
          <p:cNvSpPr/>
          <p:nvPr/>
        </p:nvSpPr>
        <p:spPr>
          <a:xfrm>
            <a:off x="9586737" y="5779032"/>
            <a:ext cx="266065" cy="0"/>
          </a:xfrm>
          <a:custGeom>
            <a:avLst/>
            <a:gdLst/>
            <a:ahLst/>
            <a:cxnLst/>
            <a:rect l="l" t="t" r="r" b="b"/>
            <a:pathLst>
              <a:path w="266065">
                <a:moveTo>
                  <a:pt x="0" y="0"/>
                </a:moveTo>
                <a:lnTo>
                  <a:pt x="266035" y="0"/>
                </a:lnTo>
              </a:path>
            </a:pathLst>
          </a:custGeom>
          <a:ln w="21057">
            <a:solidFill>
              <a:srgbClr val="FED531"/>
            </a:solidFill>
          </a:ln>
        </p:spPr>
        <p:txBody>
          <a:bodyPr wrap="square" lIns="0" tIns="0" rIns="0" bIns="0" rtlCol="0"/>
          <a:lstStyle/>
          <a:p>
            <a:endParaRPr/>
          </a:p>
        </p:txBody>
      </p:sp>
      <p:sp>
        <p:nvSpPr>
          <p:cNvPr id="64" name="object 64"/>
          <p:cNvSpPr/>
          <p:nvPr/>
        </p:nvSpPr>
        <p:spPr>
          <a:xfrm>
            <a:off x="9704994" y="6109966"/>
            <a:ext cx="461009" cy="0"/>
          </a:xfrm>
          <a:custGeom>
            <a:avLst/>
            <a:gdLst/>
            <a:ahLst/>
            <a:cxnLst/>
            <a:rect l="l" t="t" r="r" b="b"/>
            <a:pathLst>
              <a:path w="461009">
                <a:moveTo>
                  <a:pt x="0" y="0"/>
                </a:moveTo>
                <a:lnTo>
                  <a:pt x="460477" y="0"/>
                </a:lnTo>
              </a:path>
            </a:pathLst>
          </a:custGeom>
          <a:ln w="21057">
            <a:solidFill>
              <a:srgbClr val="FED531"/>
            </a:solidFill>
          </a:ln>
        </p:spPr>
        <p:txBody>
          <a:bodyPr wrap="square" lIns="0" tIns="0" rIns="0" bIns="0" rtlCol="0"/>
          <a:lstStyle/>
          <a:p>
            <a:endParaRPr/>
          </a:p>
        </p:txBody>
      </p:sp>
      <p:sp>
        <p:nvSpPr>
          <p:cNvPr id="65" name="object 65"/>
          <p:cNvSpPr/>
          <p:nvPr/>
        </p:nvSpPr>
        <p:spPr>
          <a:xfrm>
            <a:off x="7330979" y="5625596"/>
            <a:ext cx="1074814" cy="908826"/>
          </a:xfrm>
          <a:prstGeom prst="rect">
            <a:avLst/>
          </a:prstGeom>
          <a:blipFill>
            <a:blip r:embed="rId15" cstate="print"/>
            <a:stretch>
              <a:fillRect/>
            </a:stretch>
          </a:blipFill>
        </p:spPr>
        <p:txBody>
          <a:bodyPr wrap="square" lIns="0" tIns="0" rIns="0" bIns="0" rtlCol="0"/>
          <a:lstStyle/>
          <a:p>
            <a:endParaRPr/>
          </a:p>
        </p:txBody>
      </p:sp>
      <p:sp>
        <p:nvSpPr>
          <p:cNvPr id="66" name="object 66"/>
          <p:cNvSpPr/>
          <p:nvPr/>
        </p:nvSpPr>
        <p:spPr>
          <a:xfrm>
            <a:off x="11085938" y="4260862"/>
            <a:ext cx="298450" cy="278130"/>
          </a:xfrm>
          <a:custGeom>
            <a:avLst/>
            <a:gdLst/>
            <a:ahLst/>
            <a:cxnLst/>
            <a:rect l="l" t="t" r="r" b="b"/>
            <a:pathLst>
              <a:path w="298450" h="278129">
                <a:moveTo>
                  <a:pt x="295465" y="207704"/>
                </a:moveTo>
                <a:lnTo>
                  <a:pt x="272420" y="207704"/>
                </a:lnTo>
                <a:lnTo>
                  <a:pt x="278082" y="202042"/>
                </a:lnTo>
                <a:lnTo>
                  <a:pt x="278082" y="4425"/>
                </a:lnTo>
                <a:lnTo>
                  <a:pt x="282548" y="0"/>
                </a:lnTo>
                <a:lnTo>
                  <a:pt x="293553" y="0"/>
                </a:lnTo>
                <a:lnTo>
                  <a:pt x="298019" y="4425"/>
                </a:lnTo>
                <a:lnTo>
                  <a:pt x="298019" y="195064"/>
                </a:lnTo>
                <a:lnTo>
                  <a:pt x="295465" y="207704"/>
                </a:lnTo>
                <a:close/>
              </a:path>
              <a:path w="298450" h="278129">
                <a:moveTo>
                  <a:pt x="60808" y="277843"/>
                </a:moveTo>
                <a:lnTo>
                  <a:pt x="37159" y="273057"/>
                </a:lnTo>
                <a:lnTo>
                  <a:pt x="17828" y="260014"/>
                </a:lnTo>
                <a:lnTo>
                  <a:pt x="4785" y="240683"/>
                </a:lnTo>
                <a:lnTo>
                  <a:pt x="0" y="217035"/>
                </a:lnTo>
                <a:lnTo>
                  <a:pt x="4785" y="193380"/>
                </a:lnTo>
                <a:lnTo>
                  <a:pt x="17828" y="174035"/>
                </a:lnTo>
                <a:lnTo>
                  <a:pt x="37159" y="160978"/>
                </a:lnTo>
                <a:lnTo>
                  <a:pt x="60808" y="156187"/>
                </a:lnTo>
                <a:lnTo>
                  <a:pt x="82375" y="160137"/>
                </a:lnTo>
                <a:lnTo>
                  <a:pt x="100537" y="171015"/>
                </a:lnTo>
                <a:lnTo>
                  <a:pt x="104698" y="176124"/>
                </a:lnTo>
                <a:lnTo>
                  <a:pt x="60808" y="176124"/>
                </a:lnTo>
                <a:lnTo>
                  <a:pt x="44917" y="179342"/>
                </a:lnTo>
                <a:lnTo>
                  <a:pt x="31924" y="188116"/>
                </a:lnTo>
                <a:lnTo>
                  <a:pt x="23154" y="201121"/>
                </a:lnTo>
                <a:lnTo>
                  <a:pt x="19937" y="217035"/>
                </a:lnTo>
                <a:lnTo>
                  <a:pt x="23154" y="232925"/>
                </a:lnTo>
                <a:lnTo>
                  <a:pt x="31924" y="245918"/>
                </a:lnTo>
                <a:lnTo>
                  <a:pt x="44917" y="254688"/>
                </a:lnTo>
                <a:lnTo>
                  <a:pt x="60808" y="257906"/>
                </a:lnTo>
                <a:lnTo>
                  <a:pt x="104675" y="257906"/>
                </a:lnTo>
                <a:lnTo>
                  <a:pt x="100064" y="263418"/>
                </a:lnTo>
                <a:lnTo>
                  <a:pt x="82080" y="274002"/>
                </a:lnTo>
                <a:lnTo>
                  <a:pt x="60808" y="277843"/>
                </a:lnTo>
                <a:close/>
              </a:path>
              <a:path w="298450" h="278129">
                <a:moveTo>
                  <a:pt x="104675" y="257906"/>
                </a:moveTo>
                <a:lnTo>
                  <a:pt x="60808" y="257906"/>
                </a:lnTo>
                <a:lnTo>
                  <a:pt x="76721" y="254688"/>
                </a:lnTo>
                <a:lnTo>
                  <a:pt x="89726" y="245918"/>
                </a:lnTo>
                <a:lnTo>
                  <a:pt x="98500" y="232925"/>
                </a:lnTo>
                <a:lnTo>
                  <a:pt x="101718" y="217035"/>
                </a:lnTo>
                <a:lnTo>
                  <a:pt x="98500" y="201121"/>
                </a:lnTo>
                <a:lnTo>
                  <a:pt x="89726" y="188116"/>
                </a:lnTo>
                <a:lnTo>
                  <a:pt x="76721" y="179342"/>
                </a:lnTo>
                <a:lnTo>
                  <a:pt x="60808" y="176124"/>
                </a:lnTo>
                <a:lnTo>
                  <a:pt x="104698" y="176124"/>
                </a:lnTo>
                <a:lnTo>
                  <a:pt x="113847" y="187358"/>
                </a:lnTo>
                <a:lnTo>
                  <a:pt x="120858" y="207704"/>
                </a:lnTo>
                <a:lnTo>
                  <a:pt x="295465" y="207704"/>
                </a:lnTo>
                <a:lnTo>
                  <a:pt x="288474" y="218096"/>
                </a:lnTo>
                <a:lnTo>
                  <a:pt x="278119" y="225080"/>
                </a:lnTo>
                <a:lnTo>
                  <a:pt x="265442" y="227641"/>
                </a:lnTo>
                <a:lnTo>
                  <a:pt x="120659" y="227641"/>
                </a:lnTo>
                <a:lnTo>
                  <a:pt x="113382" y="247496"/>
                </a:lnTo>
                <a:lnTo>
                  <a:pt x="104675" y="257906"/>
                </a:lnTo>
                <a:close/>
              </a:path>
            </a:pathLst>
          </a:custGeom>
          <a:solidFill>
            <a:srgbClr val="FED531"/>
          </a:solidFill>
        </p:spPr>
        <p:txBody>
          <a:bodyPr wrap="square" lIns="0" tIns="0" rIns="0" bIns="0" rtlCol="0"/>
          <a:lstStyle/>
          <a:p>
            <a:endParaRPr/>
          </a:p>
        </p:txBody>
      </p:sp>
      <p:sp>
        <p:nvSpPr>
          <p:cNvPr id="67" name="object 67"/>
          <p:cNvSpPr/>
          <p:nvPr/>
        </p:nvSpPr>
        <p:spPr>
          <a:xfrm>
            <a:off x="11658213" y="4260862"/>
            <a:ext cx="298450" cy="278130"/>
          </a:xfrm>
          <a:custGeom>
            <a:avLst/>
            <a:gdLst/>
            <a:ahLst/>
            <a:cxnLst/>
            <a:rect l="l" t="t" r="r" b="b"/>
            <a:pathLst>
              <a:path w="298450" h="278129">
                <a:moveTo>
                  <a:pt x="237211" y="277843"/>
                </a:moveTo>
                <a:lnTo>
                  <a:pt x="215949" y="274002"/>
                </a:lnTo>
                <a:lnTo>
                  <a:pt x="197955" y="263418"/>
                </a:lnTo>
                <a:lnTo>
                  <a:pt x="184626" y="247496"/>
                </a:lnTo>
                <a:lnTo>
                  <a:pt x="177360" y="227641"/>
                </a:lnTo>
                <a:lnTo>
                  <a:pt x="32577" y="227641"/>
                </a:lnTo>
                <a:lnTo>
                  <a:pt x="19900" y="225080"/>
                </a:lnTo>
                <a:lnTo>
                  <a:pt x="9544" y="218096"/>
                </a:lnTo>
                <a:lnTo>
                  <a:pt x="2561" y="207741"/>
                </a:lnTo>
                <a:lnTo>
                  <a:pt x="0" y="195064"/>
                </a:lnTo>
                <a:lnTo>
                  <a:pt x="0" y="4426"/>
                </a:lnTo>
                <a:lnTo>
                  <a:pt x="4465" y="0"/>
                </a:lnTo>
                <a:lnTo>
                  <a:pt x="15471" y="0"/>
                </a:lnTo>
                <a:lnTo>
                  <a:pt x="19937" y="4426"/>
                </a:lnTo>
                <a:lnTo>
                  <a:pt x="19937" y="202042"/>
                </a:lnTo>
                <a:lnTo>
                  <a:pt x="25599" y="207704"/>
                </a:lnTo>
                <a:lnTo>
                  <a:pt x="198187" y="207704"/>
                </a:lnTo>
                <a:lnTo>
                  <a:pt x="196300" y="217035"/>
                </a:lnTo>
                <a:lnTo>
                  <a:pt x="199519" y="232925"/>
                </a:lnTo>
                <a:lnTo>
                  <a:pt x="208292" y="245919"/>
                </a:lnTo>
                <a:lnTo>
                  <a:pt x="221297" y="254688"/>
                </a:lnTo>
                <a:lnTo>
                  <a:pt x="237211" y="257906"/>
                </a:lnTo>
                <a:lnTo>
                  <a:pt x="281613" y="257906"/>
                </a:lnTo>
                <a:lnTo>
                  <a:pt x="280190" y="260014"/>
                </a:lnTo>
                <a:lnTo>
                  <a:pt x="260860" y="273057"/>
                </a:lnTo>
                <a:lnTo>
                  <a:pt x="237211" y="277843"/>
                </a:lnTo>
                <a:close/>
              </a:path>
              <a:path w="298450" h="278129">
                <a:moveTo>
                  <a:pt x="198187" y="207704"/>
                </a:moveTo>
                <a:lnTo>
                  <a:pt x="177160" y="207704"/>
                </a:lnTo>
                <a:lnTo>
                  <a:pt x="184171" y="187358"/>
                </a:lnTo>
                <a:lnTo>
                  <a:pt x="197481" y="171015"/>
                </a:lnTo>
                <a:lnTo>
                  <a:pt x="215643" y="160137"/>
                </a:lnTo>
                <a:lnTo>
                  <a:pt x="237211" y="156187"/>
                </a:lnTo>
                <a:lnTo>
                  <a:pt x="260860" y="160978"/>
                </a:lnTo>
                <a:lnTo>
                  <a:pt x="280190" y="174035"/>
                </a:lnTo>
                <a:lnTo>
                  <a:pt x="281599" y="176124"/>
                </a:lnTo>
                <a:lnTo>
                  <a:pt x="237211" y="176124"/>
                </a:lnTo>
                <a:lnTo>
                  <a:pt x="221297" y="179342"/>
                </a:lnTo>
                <a:lnTo>
                  <a:pt x="208292" y="188116"/>
                </a:lnTo>
                <a:lnTo>
                  <a:pt x="199519" y="201121"/>
                </a:lnTo>
                <a:lnTo>
                  <a:pt x="198187" y="207704"/>
                </a:lnTo>
                <a:close/>
              </a:path>
              <a:path w="298450" h="278129">
                <a:moveTo>
                  <a:pt x="281613" y="257906"/>
                </a:moveTo>
                <a:lnTo>
                  <a:pt x="237211" y="257906"/>
                </a:lnTo>
                <a:lnTo>
                  <a:pt x="253101" y="254688"/>
                </a:lnTo>
                <a:lnTo>
                  <a:pt x="266095" y="245919"/>
                </a:lnTo>
                <a:lnTo>
                  <a:pt x="274864" y="232925"/>
                </a:lnTo>
                <a:lnTo>
                  <a:pt x="278082" y="217035"/>
                </a:lnTo>
                <a:lnTo>
                  <a:pt x="274864" y="201121"/>
                </a:lnTo>
                <a:lnTo>
                  <a:pt x="266095" y="188116"/>
                </a:lnTo>
                <a:lnTo>
                  <a:pt x="253101" y="179342"/>
                </a:lnTo>
                <a:lnTo>
                  <a:pt x="237211" y="176124"/>
                </a:lnTo>
                <a:lnTo>
                  <a:pt x="281599" y="176124"/>
                </a:lnTo>
                <a:lnTo>
                  <a:pt x="293234" y="193380"/>
                </a:lnTo>
                <a:lnTo>
                  <a:pt x="298019" y="217035"/>
                </a:lnTo>
                <a:lnTo>
                  <a:pt x="293234" y="240683"/>
                </a:lnTo>
                <a:lnTo>
                  <a:pt x="281613" y="257906"/>
                </a:lnTo>
                <a:close/>
              </a:path>
            </a:pathLst>
          </a:custGeom>
          <a:solidFill>
            <a:srgbClr val="FED531"/>
          </a:solidFill>
        </p:spPr>
        <p:txBody>
          <a:bodyPr wrap="square" lIns="0" tIns="0" rIns="0" bIns="0" rtlCol="0"/>
          <a:lstStyle/>
          <a:p>
            <a:endParaRPr/>
          </a:p>
        </p:txBody>
      </p:sp>
      <p:sp>
        <p:nvSpPr>
          <p:cNvPr id="68" name="object 68"/>
          <p:cNvSpPr/>
          <p:nvPr/>
        </p:nvSpPr>
        <p:spPr>
          <a:xfrm>
            <a:off x="11460277" y="4260862"/>
            <a:ext cx="121920" cy="354965"/>
          </a:xfrm>
          <a:custGeom>
            <a:avLst/>
            <a:gdLst/>
            <a:ahLst/>
            <a:cxnLst/>
            <a:rect l="l" t="t" r="r" b="b"/>
            <a:pathLst>
              <a:path w="121920" h="354964">
                <a:moveTo>
                  <a:pt x="60808" y="354441"/>
                </a:moveTo>
                <a:lnTo>
                  <a:pt x="37159" y="349655"/>
                </a:lnTo>
                <a:lnTo>
                  <a:pt x="17828" y="336612"/>
                </a:lnTo>
                <a:lnTo>
                  <a:pt x="4785" y="317281"/>
                </a:lnTo>
                <a:lnTo>
                  <a:pt x="0" y="293633"/>
                </a:lnTo>
                <a:lnTo>
                  <a:pt x="3895" y="272219"/>
                </a:lnTo>
                <a:lnTo>
                  <a:pt x="14623" y="254143"/>
                </a:lnTo>
                <a:lnTo>
                  <a:pt x="30750" y="240829"/>
                </a:lnTo>
                <a:lnTo>
                  <a:pt x="50839" y="233702"/>
                </a:lnTo>
                <a:lnTo>
                  <a:pt x="50839" y="4426"/>
                </a:lnTo>
                <a:lnTo>
                  <a:pt x="55305" y="0"/>
                </a:lnTo>
                <a:lnTo>
                  <a:pt x="66310" y="0"/>
                </a:lnTo>
                <a:lnTo>
                  <a:pt x="70776" y="4426"/>
                </a:lnTo>
                <a:lnTo>
                  <a:pt x="70776" y="233702"/>
                </a:lnTo>
                <a:lnTo>
                  <a:pt x="90871" y="240829"/>
                </a:lnTo>
                <a:lnTo>
                  <a:pt x="105290" y="252722"/>
                </a:lnTo>
                <a:lnTo>
                  <a:pt x="60808" y="252722"/>
                </a:lnTo>
                <a:lnTo>
                  <a:pt x="44917" y="255941"/>
                </a:lnTo>
                <a:lnTo>
                  <a:pt x="31924" y="264714"/>
                </a:lnTo>
                <a:lnTo>
                  <a:pt x="23155" y="277719"/>
                </a:lnTo>
                <a:lnTo>
                  <a:pt x="19937" y="293633"/>
                </a:lnTo>
                <a:lnTo>
                  <a:pt x="23155" y="309523"/>
                </a:lnTo>
                <a:lnTo>
                  <a:pt x="31924" y="322517"/>
                </a:lnTo>
                <a:lnTo>
                  <a:pt x="44917" y="331286"/>
                </a:lnTo>
                <a:lnTo>
                  <a:pt x="60808" y="334504"/>
                </a:lnTo>
                <a:lnTo>
                  <a:pt x="105231" y="334504"/>
                </a:lnTo>
                <a:lnTo>
                  <a:pt x="103807" y="336612"/>
                </a:lnTo>
                <a:lnTo>
                  <a:pt x="84462" y="349655"/>
                </a:lnTo>
                <a:lnTo>
                  <a:pt x="60808" y="354441"/>
                </a:lnTo>
                <a:close/>
              </a:path>
              <a:path w="121920" h="354964">
                <a:moveTo>
                  <a:pt x="105231" y="334504"/>
                </a:moveTo>
                <a:lnTo>
                  <a:pt x="60808" y="334504"/>
                </a:lnTo>
                <a:lnTo>
                  <a:pt x="76704" y="331286"/>
                </a:lnTo>
                <a:lnTo>
                  <a:pt x="89711" y="322517"/>
                </a:lnTo>
                <a:lnTo>
                  <a:pt x="98494" y="309523"/>
                </a:lnTo>
                <a:lnTo>
                  <a:pt x="101718" y="293633"/>
                </a:lnTo>
                <a:lnTo>
                  <a:pt x="98494" y="277719"/>
                </a:lnTo>
                <a:lnTo>
                  <a:pt x="89711" y="264714"/>
                </a:lnTo>
                <a:lnTo>
                  <a:pt x="76704" y="255941"/>
                </a:lnTo>
                <a:lnTo>
                  <a:pt x="60808" y="252722"/>
                </a:lnTo>
                <a:lnTo>
                  <a:pt x="105290" y="252722"/>
                </a:lnTo>
                <a:lnTo>
                  <a:pt x="107012" y="254143"/>
                </a:lnTo>
                <a:lnTo>
                  <a:pt x="117754" y="272219"/>
                </a:lnTo>
                <a:lnTo>
                  <a:pt x="121656" y="293633"/>
                </a:lnTo>
                <a:lnTo>
                  <a:pt x="116864" y="317281"/>
                </a:lnTo>
                <a:lnTo>
                  <a:pt x="105231" y="334504"/>
                </a:lnTo>
                <a:close/>
              </a:path>
            </a:pathLst>
          </a:custGeom>
          <a:solidFill>
            <a:srgbClr val="FED531"/>
          </a:solidFill>
        </p:spPr>
        <p:txBody>
          <a:bodyPr wrap="square" lIns="0" tIns="0" rIns="0" bIns="0" rtlCol="0"/>
          <a:lstStyle/>
          <a:p>
            <a:endParaRPr/>
          </a:p>
        </p:txBody>
      </p:sp>
      <p:sp>
        <p:nvSpPr>
          <p:cNvPr id="69" name="object 69"/>
          <p:cNvSpPr/>
          <p:nvPr/>
        </p:nvSpPr>
        <p:spPr>
          <a:xfrm>
            <a:off x="11124098" y="3747562"/>
            <a:ext cx="791210" cy="530225"/>
          </a:xfrm>
          <a:custGeom>
            <a:avLst/>
            <a:gdLst/>
            <a:ahLst/>
            <a:cxnLst/>
            <a:rect l="l" t="t" r="r" b="b"/>
            <a:pathLst>
              <a:path w="791209" h="530225">
                <a:moveTo>
                  <a:pt x="222900" y="160373"/>
                </a:moveTo>
                <a:lnTo>
                  <a:pt x="201205" y="160373"/>
                </a:lnTo>
                <a:lnTo>
                  <a:pt x="214294" y="116511"/>
                </a:lnTo>
                <a:lnTo>
                  <a:pt x="236722" y="77858"/>
                </a:lnTo>
                <a:lnTo>
                  <a:pt x="267097" y="45645"/>
                </a:lnTo>
                <a:lnTo>
                  <a:pt x="304024" y="21109"/>
                </a:lnTo>
                <a:lnTo>
                  <a:pt x="346110" y="5483"/>
                </a:lnTo>
                <a:lnTo>
                  <a:pt x="391963" y="0"/>
                </a:lnTo>
                <a:lnTo>
                  <a:pt x="437982" y="5505"/>
                </a:lnTo>
                <a:lnTo>
                  <a:pt x="476781" y="19937"/>
                </a:lnTo>
                <a:lnTo>
                  <a:pt x="391963" y="19937"/>
                </a:lnTo>
                <a:lnTo>
                  <a:pt x="341341" y="27455"/>
                </a:lnTo>
                <a:lnTo>
                  <a:pt x="296390" y="48596"/>
                </a:lnTo>
                <a:lnTo>
                  <a:pt x="259509" y="81243"/>
                </a:lnTo>
                <a:lnTo>
                  <a:pt x="233095" y="123275"/>
                </a:lnTo>
                <a:lnTo>
                  <a:pt x="222900" y="160373"/>
                </a:lnTo>
                <a:close/>
              </a:path>
              <a:path w="791209" h="530225">
                <a:moveTo>
                  <a:pt x="573430" y="182743"/>
                </a:moveTo>
                <a:lnTo>
                  <a:pt x="570639" y="182105"/>
                </a:lnTo>
                <a:lnTo>
                  <a:pt x="566213" y="178835"/>
                </a:lnTo>
                <a:lnTo>
                  <a:pt x="564777" y="176323"/>
                </a:lnTo>
                <a:lnTo>
                  <a:pt x="564458" y="173572"/>
                </a:lnTo>
                <a:lnTo>
                  <a:pt x="551135" y="123969"/>
                </a:lnTo>
                <a:lnTo>
                  <a:pt x="524824" y="81665"/>
                </a:lnTo>
                <a:lnTo>
                  <a:pt x="487925" y="48798"/>
                </a:lnTo>
                <a:lnTo>
                  <a:pt x="442838" y="27509"/>
                </a:lnTo>
                <a:lnTo>
                  <a:pt x="391963" y="19937"/>
                </a:lnTo>
                <a:lnTo>
                  <a:pt x="476781" y="19937"/>
                </a:lnTo>
                <a:lnTo>
                  <a:pt x="517143" y="45840"/>
                </a:lnTo>
                <a:lnTo>
                  <a:pt x="547504" y="78194"/>
                </a:lnTo>
                <a:lnTo>
                  <a:pt x="569867" y="117024"/>
                </a:lnTo>
                <a:lnTo>
                  <a:pt x="582840" y="161091"/>
                </a:lnTo>
                <a:lnTo>
                  <a:pt x="616304" y="161091"/>
                </a:lnTo>
                <a:lnTo>
                  <a:pt x="654803" y="166278"/>
                </a:lnTo>
                <a:lnTo>
                  <a:pt x="686309" y="179593"/>
                </a:lnTo>
                <a:lnTo>
                  <a:pt x="605648" y="179593"/>
                </a:lnTo>
                <a:lnTo>
                  <a:pt x="598335" y="179758"/>
                </a:lnTo>
                <a:lnTo>
                  <a:pt x="590955" y="180256"/>
                </a:lnTo>
                <a:lnTo>
                  <a:pt x="583544" y="181090"/>
                </a:lnTo>
                <a:lnTo>
                  <a:pt x="576141" y="182264"/>
                </a:lnTo>
                <a:lnTo>
                  <a:pt x="573430" y="182743"/>
                </a:lnTo>
                <a:close/>
              </a:path>
              <a:path w="791209" h="530225">
                <a:moveTo>
                  <a:pt x="616304" y="161091"/>
                </a:moveTo>
                <a:lnTo>
                  <a:pt x="582840" y="161091"/>
                </a:lnTo>
                <a:lnTo>
                  <a:pt x="590456" y="160134"/>
                </a:lnTo>
                <a:lnTo>
                  <a:pt x="598112" y="159656"/>
                </a:lnTo>
                <a:lnTo>
                  <a:pt x="605649" y="159656"/>
                </a:lnTo>
                <a:lnTo>
                  <a:pt x="616304" y="161091"/>
                </a:lnTo>
                <a:close/>
              </a:path>
              <a:path w="791209" h="530225">
                <a:moveTo>
                  <a:pt x="605648" y="529768"/>
                </a:moveTo>
                <a:lnTo>
                  <a:pt x="185095" y="529768"/>
                </a:lnTo>
                <a:lnTo>
                  <a:pt x="135941" y="523146"/>
                </a:lnTo>
                <a:lnTo>
                  <a:pt x="91740" y="504465"/>
                </a:lnTo>
                <a:lnTo>
                  <a:pt x="54268" y="475504"/>
                </a:lnTo>
                <a:lnTo>
                  <a:pt x="25303" y="438039"/>
                </a:lnTo>
                <a:lnTo>
                  <a:pt x="6622" y="393849"/>
                </a:lnTo>
                <a:lnTo>
                  <a:pt x="0" y="344712"/>
                </a:lnTo>
                <a:lnTo>
                  <a:pt x="6622" y="295574"/>
                </a:lnTo>
                <a:lnTo>
                  <a:pt x="25303" y="251384"/>
                </a:lnTo>
                <a:lnTo>
                  <a:pt x="54268" y="213919"/>
                </a:lnTo>
                <a:lnTo>
                  <a:pt x="91740" y="184958"/>
                </a:lnTo>
                <a:lnTo>
                  <a:pt x="135941" y="166278"/>
                </a:lnTo>
                <a:lnTo>
                  <a:pt x="185095" y="159656"/>
                </a:lnTo>
                <a:lnTo>
                  <a:pt x="190399" y="159656"/>
                </a:lnTo>
                <a:lnTo>
                  <a:pt x="195782" y="159895"/>
                </a:lnTo>
                <a:lnTo>
                  <a:pt x="201205" y="160373"/>
                </a:lnTo>
                <a:lnTo>
                  <a:pt x="222900" y="160373"/>
                </a:lnTo>
                <a:lnTo>
                  <a:pt x="219547" y="172575"/>
                </a:lnTo>
                <a:lnTo>
                  <a:pt x="219228" y="175207"/>
                </a:lnTo>
                <a:lnTo>
                  <a:pt x="217832" y="177639"/>
                </a:lnTo>
                <a:lnTo>
                  <a:pt x="215306" y="179593"/>
                </a:lnTo>
                <a:lnTo>
                  <a:pt x="185095" y="179593"/>
                </a:lnTo>
                <a:lnTo>
                  <a:pt x="141239" y="185502"/>
                </a:lnTo>
                <a:lnTo>
                  <a:pt x="101800" y="202172"/>
                </a:lnTo>
                <a:lnTo>
                  <a:pt x="68364" y="228015"/>
                </a:lnTo>
                <a:lnTo>
                  <a:pt x="42517" y="261444"/>
                </a:lnTo>
                <a:lnTo>
                  <a:pt x="25846" y="300872"/>
                </a:lnTo>
                <a:lnTo>
                  <a:pt x="19937" y="344712"/>
                </a:lnTo>
                <a:lnTo>
                  <a:pt x="25846" y="388551"/>
                </a:lnTo>
                <a:lnTo>
                  <a:pt x="42517" y="427979"/>
                </a:lnTo>
                <a:lnTo>
                  <a:pt x="68364" y="461409"/>
                </a:lnTo>
                <a:lnTo>
                  <a:pt x="101800" y="487252"/>
                </a:lnTo>
                <a:lnTo>
                  <a:pt x="141239" y="503921"/>
                </a:lnTo>
                <a:lnTo>
                  <a:pt x="185095" y="509831"/>
                </a:lnTo>
                <a:lnTo>
                  <a:pt x="686309" y="509831"/>
                </a:lnTo>
                <a:lnTo>
                  <a:pt x="654802" y="523146"/>
                </a:lnTo>
                <a:lnTo>
                  <a:pt x="605648" y="529768"/>
                </a:lnTo>
                <a:close/>
              </a:path>
              <a:path w="791209" h="530225">
                <a:moveTo>
                  <a:pt x="210934" y="181626"/>
                </a:moveTo>
                <a:lnTo>
                  <a:pt x="200447" y="180111"/>
                </a:lnTo>
                <a:lnTo>
                  <a:pt x="192672" y="179593"/>
                </a:lnTo>
                <a:lnTo>
                  <a:pt x="215306" y="179593"/>
                </a:lnTo>
                <a:lnTo>
                  <a:pt x="213605" y="180909"/>
                </a:lnTo>
                <a:lnTo>
                  <a:pt x="210934" y="181626"/>
                </a:lnTo>
                <a:close/>
              </a:path>
              <a:path w="791209" h="530225">
                <a:moveTo>
                  <a:pt x="686309" y="509831"/>
                </a:moveTo>
                <a:lnTo>
                  <a:pt x="605648" y="509831"/>
                </a:lnTo>
                <a:lnTo>
                  <a:pt x="649505" y="503921"/>
                </a:lnTo>
                <a:lnTo>
                  <a:pt x="688944" y="487252"/>
                </a:lnTo>
                <a:lnTo>
                  <a:pt x="722380" y="461409"/>
                </a:lnTo>
                <a:lnTo>
                  <a:pt x="748226" y="427979"/>
                </a:lnTo>
                <a:lnTo>
                  <a:pt x="764898" y="388551"/>
                </a:lnTo>
                <a:lnTo>
                  <a:pt x="770807" y="344712"/>
                </a:lnTo>
                <a:lnTo>
                  <a:pt x="764898" y="300872"/>
                </a:lnTo>
                <a:lnTo>
                  <a:pt x="748226" y="261444"/>
                </a:lnTo>
                <a:lnTo>
                  <a:pt x="722380" y="228015"/>
                </a:lnTo>
                <a:lnTo>
                  <a:pt x="688944" y="202172"/>
                </a:lnTo>
                <a:lnTo>
                  <a:pt x="649505" y="185502"/>
                </a:lnTo>
                <a:lnTo>
                  <a:pt x="605648" y="179593"/>
                </a:lnTo>
                <a:lnTo>
                  <a:pt x="686309" y="179593"/>
                </a:lnTo>
                <a:lnTo>
                  <a:pt x="736475" y="213919"/>
                </a:lnTo>
                <a:lnTo>
                  <a:pt x="765440" y="251384"/>
                </a:lnTo>
                <a:lnTo>
                  <a:pt x="784122" y="295574"/>
                </a:lnTo>
                <a:lnTo>
                  <a:pt x="790744" y="344712"/>
                </a:lnTo>
                <a:lnTo>
                  <a:pt x="784122" y="393849"/>
                </a:lnTo>
                <a:lnTo>
                  <a:pt x="765440" y="438039"/>
                </a:lnTo>
                <a:lnTo>
                  <a:pt x="736475" y="475504"/>
                </a:lnTo>
                <a:lnTo>
                  <a:pt x="699004" y="504465"/>
                </a:lnTo>
                <a:lnTo>
                  <a:pt x="686309" y="509831"/>
                </a:lnTo>
                <a:close/>
              </a:path>
            </a:pathLst>
          </a:custGeom>
          <a:solidFill>
            <a:srgbClr val="FED531"/>
          </a:solidFill>
        </p:spPr>
        <p:txBody>
          <a:bodyPr wrap="square" lIns="0" tIns="0" rIns="0" bIns="0" rtlCol="0"/>
          <a:lstStyle/>
          <a:p>
            <a:endParaRPr/>
          </a:p>
        </p:txBody>
      </p:sp>
      <p:sp>
        <p:nvSpPr>
          <p:cNvPr id="70" name="object 70"/>
          <p:cNvSpPr/>
          <p:nvPr/>
        </p:nvSpPr>
        <p:spPr>
          <a:xfrm>
            <a:off x="16094741" y="3767237"/>
            <a:ext cx="742950" cy="608965"/>
          </a:xfrm>
          <a:custGeom>
            <a:avLst/>
            <a:gdLst/>
            <a:ahLst/>
            <a:cxnLst/>
            <a:rect l="l" t="t" r="r" b="b"/>
            <a:pathLst>
              <a:path w="742950" h="608964">
                <a:moveTo>
                  <a:pt x="102720" y="608425"/>
                </a:moveTo>
                <a:lnTo>
                  <a:pt x="99890" y="608425"/>
                </a:lnTo>
                <a:lnTo>
                  <a:pt x="97094" y="607246"/>
                </a:lnTo>
                <a:lnTo>
                  <a:pt x="91863" y="601686"/>
                </a:lnTo>
                <a:lnTo>
                  <a:pt x="91270" y="596591"/>
                </a:lnTo>
                <a:lnTo>
                  <a:pt x="93624" y="592590"/>
                </a:lnTo>
                <a:lnTo>
                  <a:pt x="171064" y="459761"/>
                </a:lnTo>
                <a:lnTo>
                  <a:pt x="67745" y="459761"/>
                </a:lnTo>
                <a:lnTo>
                  <a:pt x="41398" y="454433"/>
                </a:lnTo>
                <a:lnTo>
                  <a:pt x="19862" y="439910"/>
                </a:lnTo>
                <a:lnTo>
                  <a:pt x="5331" y="418382"/>
                </a:lnTo>
                <a:lnTo>
                  <a:pt x="0" y="392041"/>
                </a:lnTo>
                <a:lnTo>
                  <a:pt x="0" y="67761"/>
                </a:lnTo>
                <a:lnTo>
                  <a:pt x="5331" y="41414"/>
                </a:lnTo>
                <a:lnTo>
                  <a:pt x="19862" y="19872"/>
                </a:lnTo>
                <a:lnTo>
                  <a:pt x="41398" y="5334"/>
                </a:lnTo>
                <a:lnTo>
                  <a:pt x="67745" y="0"/>
                </a:lnTo>
                <a:lnTo>
                  <a:pt x="674948" y="0"/>
                </a:lnTo>
                <a:lnTo>
                  <a:pt x="701313" y="5334"/>
                </a:lnTo>
                <a:lnTo>
                  <a:pt x="722853" y="19872"/>
                </a:lnTo>
                <a:lnTo>
                  <a:pt x="723652" y="21057"/>
                </a:lnTo>
                <a:lnTo>
                  <a:pt x="67745" y="21057"/>
                </a:lnTo>
                <a:lnTo>
                  <a:pt x="49581" y="24730"/>
                </a:lnTo>
                <a:lnTo>
                  <a:pt x="34735" y="34744"/>
                </a:lnTo>
                <a:lnTo>
                  <a:pt x="24719" y="49590"/>
                </a:lnTo>
                <a:lnTo>
                  <a:pt x="21044" y="67761"/>
                </a:lnTo>
                <a:lnTo>
                  <a:pt x="21044" y="392041"/>
                </a:lnTo>
                <a:lnTo>
                  <a:pt x="24719" y="410188"/>
                </a:lnTo>
                <a:lnTo>
                  <a:pt x="34734" y="425022"/>
                </a:lnTo>
                <a:lnTo>
                  <a:pt x="49576" y="435032"/>
                </a:lnTo>
                <a:lnTo>
                  <a:pt x="67732" y="438704"/>
                </a:lnTo>
                <a:lnTo>
                  <a:pt x="193161" y="438704"/>
                </a:lnTo>
                <a:lnTo>
                  <a:pt x="196656" y="440726"/>
                </a:lnTo>
                <a:lnTo>
                  <a:pt x="198552" y="444010"/>
                </a:lnTo>
                <a:lnTo>
                  <a:pt x="200405" y="447295"/>
                </a:lnTo>
                <a:lnTo>
                  <a:pt x="200405" y="451296"/>
                </a:lnTo>
                <a:lnTo>
                  <a:pt x="198467" y="454539"/>
                </a:lnTo>
                <a:lnTo>
                  <a:pt x="129737" y="572417"/>
                </a:lnTo>
                <a:lnTo>
                  <a:pt x="176477" y="572417"/>
                </a:lnTo>
                <a:lnTo>
                  <a:pt x="105951" y="608046"/>
                </a:lnTo>
                <a:lnTo>
                  <a:pt x="104321" y="608425"/>
                </a:lnTo>
                <a:lnTo>
                  <a:pt x="102708" y="608425"/>
                </a:lnTo>
                <a:close/>
              </a:path>
              <a:path w="742950" h="608964">
                <a:moveTo>
                  <a:pt x="737994" y="219752"/>
                </a:moveTo>
                <a:lnTo>
                  <a:pt x="726370" y="219752"/>
                </a:lnTo>
                <a:lnTo>
                  <a:pt x="721653" y="215035"/>
                </a:lnTo>
                <a:lnTo>
                  <a:pt x="721653" y="67761"/>
                </a:lnTo>
                <a:lnTo>
                  <a:pt x="717980" y="49590"/>
                </a:lnTo>
                <a:lnTo>
                  <a:pt x="707966" y="34744"/>
                </a:lnTo>
                <a:lnTo>
                  <a:pt x="693119" y="24730"/>
                </a:lnTo>
                <a:lnTo>
                  <a:pt x="674948" y="21057"/>
                </a:lnTo>
                <a:lnTo>
                  <a:pt x="723652" y="21057"/>
                </a:lnTo>
                <a:lnTo>
                  <a:pt x="737382" y="41414"/>
                </a:lnTo>
                <a:lnTo>
                  <a:pt x="742710" y="67761"/>
                </a:lnTo>
                <a:lnTo>
                  <a:pt x="742710" y="215035"/>
                </a:lnTo>
                <a:lnTo>
                  <a:pt x="737994" y="219752"/>
                </a:lnTo>
                <a:close/>
              </a:path>
              <a:path w="742950" h="608964">
                <a:moveTo>
                  <a:pt x="176477" y="572417"/>
                </a:moveTo>
                <a:lnTo>
                  <a:pt x="129737" y="572417"/>
                </a:lnTo>
                <a:lnTo>
                  <a:pt x="393709" y="439125"/>
                </a:lnTo>
                <a:lnTo>
                  <a:pt x="395352" y="438704"/>
                </a:lnTo>
                <a:lnTo>
                  <a:pt x="512303" y="438704"/>
                </a:lnTo>
                <a:lnTo>
                  <a:pt x="516978" y="443421"/>
                </a:lnTo>
                <a:lnTo>
                  <a:pt x="516978" y="455087"/>
                </a:lnTo>
                <a:lnTo>
                  <a:pt x="512303" y="459761"/>
                </a:lnTo>
                <a:lnTo>
                  <a:pt x="399479" y="459761"/>
                </a:lnTo>
                <a:lnTo>
                  <a:pt x="176477" y="572417"/>
                </a:lnTo>
                <a:close/>
              </a:path>
            </a:pathLst>
          </a:custGeom>
          <a:solidFill>
            <a:srgbClr val="FED531"/>
          </a:solidFill>
        </p:spPr>
        <p:txBody>
          <a:bodyPr wrap="square" lIns="0" tIns="0" rIns="0" bIns="0" rtlCol="0"/>
          <a:lstStyle/>
          <a:p>
            <a:endParaRPr/>
          </a:p>
        </p:txBody>
      </p:sp>
      <p:sp>
        <p:nvSpPr>
          <p:cNvPr id="71" name="object 71"/>
          <p:cNvSpPr/>
          <p:nvPr/>
        </p:nvSpPr>
        <p:spPr>
          <a:xfrm>
            <a:off x="16203223" y="3903350"/>
            <a:ext cx="509270" cy="0"/>
          </a:xfrm>
          <a:custGeom>
            <a:avLst/>
            <a:gdLst/>
            <a:ahLst/>
            <a:cxnLst/>
            <a:rect l="l" t="t" r="r" b="b"/>
            <a:pathLst>
              <a:path w="509269">
                <a:moveTo>
                  <a:pt x="0" y="0"/>
                </a:moveTo>
                <a:lnTo>
                  <a:pt x="509077" y="0"/>
                </a:lnTo>
              </a:path>
            </a:pathLst>
          </a:custGeom>
          <a:ln w="21057">
            <a:solidFill>
              <a:srgbClr val="FED531"/>
            </a:solidFill>
          </a:ln>
        </p:spPr>
        <p:txBody>
          <a:bodyPr wrap="square" lIns="0" tIns="0" rIns="0" bIns="0" rtlCol="0"/>
          <a:lstStyle/>
          <a:p>
            <a:endParaRPr/>
          </a:p>
        </p:txBody>
      </p:sp>
      <p:sp>
        <p:nvSpPr>
          <p:cNvPr id="72" name="object 72"/>
          <p:cNvSpPr/>
          <p:nvPr/>
        </p:nvSpPr>
        <p:spPr>
          <a:xfrm>
            <a:off x="16203223" y="3991580"/>
            <a:ext cx="361315" cy="0"/>
          </a:xfrm>
          <a:custGeom>
            <a:avLst/>
            <a:gdLst/>
            <a:ahLst/>
            <a:cxnLst/>
            <a:rect l="l" t="t" r="r" b="b"/>
            <a:pathLst>
              <a:path w="361315">
                <a:moveTo>
                  <a:pt x="0" y="0"/>
                </a:moveTo>
                <a:lnTo>
                  <a:pt x="360835" y="0"/>
                </a:lnTo>
              </a:path>
            </a:pathLst>
          </a:custGeom>
          <a:ln w="21057">
            <a:solidFill>
              <a:srgbClr val="FED531"/>
            </a:solidFill>
          </a:ln>
        </p:spPr>
        <p:txBody>
          <a:bodyPr wrap="square" lIns="0" tIns="0" rIns="0" bIns="0" rtlCol="0"/>
          <a:lstStyle/>
          <a:p>
            <a:endParaRPr/>
          </a:p>
        </p:txBody>
      </p:sp>
      <p:sp>
        <p:nvSpPr>
          <p:cNvPr id="73" name="object 73"/>
          <p:cNvSpPr/>
          <p:nvPr/>
        </p:nvSpPr>
        <p:spPr>
          <a:xfrm>
            <a:off x="16203223" y="4079809"/>
            <a:ext cx="299085" cy="0"/>
          </a:xfrm>
          <a:custGeom>
            <a:avLst/>
            <a:gdLst/>
            <a:ahLst/>
            <a:cxnLst/>
            <a:rect l="l" t="t" r="r" b="b"/>
            <a:pathLst>
              <a:path w="299084">
                <a:moveTo>
                  <a:pt x="0" y="0"/>
                </a:moveTo>
                <a:lnTo>
                  <a:pt x="298464" y="0"/>
                </a:lnTo>
              </a:path>
            </a:pathLst>
          </a:custGeom>
          <a:ln w="21057">
            <a:solidFill>
              <a:srgbClr val="FED531"/>
            </a:solidFill>
          </a:ln>
        </p:spPr>
        <p:txBody>
          <a:bodyPr wrap="square" lIns="0" tIns="0" rIns="0" bIns="0" rtlCol="0"/>
          <a:lstStyle/>
          <a:p>
            <a:endParaRPr/>
          </a:p>
        </p:txBody>
      </p:sp>
      <p:sp>
        <p:nvSpPr>
          <p:cNvPr id="74" name="object 74"/>
          <p:cNvSpPr/>
          <p:nvPr/>
        </p:nvSpPr>
        <p:spPr>
          <a:xfrm>
            <a:off x="16598045" y="3967112"/>
            <a:ext cx="742950" cy="608965"/>
          </a:xfrm>
          <a:custGeom>
            <a:avLst/>
            <a:gdLst/>
            <a:ahLst/>
            <a:cxnLst/>
            <a:rect l="l" t="t" r="r" b="b"/>
            <a:pathLst>
              <a:path w="742950" h="608964">
                <a:moveTo>
                  <a:pt x="645906" y="608383"/>
                </a:moveTo>
                <a:lnTo>
                  <a:pt x="638410" y="608383"/>
                </a:lnTo>
                <a:lnTo>
                  <a:pt x="636810" y="608046"/>
                </a:lnTo>
                <a:lnTo>
                  <a:pt x="343231" y="459761"/>
                </a:lnTo>
                <a:lnTo>
                  <a:pt x="67761" y="459761"/>
                </a:lnTo>
                <a:lnTo>
                  <a:pt x="41414" y="454433"/>
                </a:lnTo>
                <a:lnTo>
                  <a:pt x="19872" y="439910"/>
                </a:lnTo>
                <a:lnTo>
                  <a:pt x="5334" y="418382"/>
                </a:lnTo>
                <a:lnTo>
                  <a:pt x="0" y="392042"/>
                </a:lnTo>
                <a:lnTo>
                  <a:pt x="0" y="67719"/>
                </a:lnTo>
                <a:lnTo>
                  <a:pt x="5334" y="41379"/>
                </a:lnTo>
                <a:lnTo>
                  <a:pt x="19872" y="19851"/>
                </a:lnTo>
                <a:lnTo>
                  <a:pt x="41414" y="5328"/>
                </a:lnTo>
                <a:lnTo>
                  <a:pt x="67761" y="0"/>
                </a:lnTo>
                <a:lnTo>
                  <a:pt x="675007" y="0"/>
                </a:lnTo>
                <a:lnTo>
                  <a:pt x="701355" y="5328"/>
                </a:lnTo>
                <a:lnTo>
                  <a:pt x="722897" y="19851"/>
                </a:lnTo>
                <a:lnTo>
                  <a:pt x="723711" y="21057"/>
                </a:lnTo>
                <a:lnTo>
                  <a:pt x="67761" y="21057"/>
                </a:lnTo>
                <a:lnTo>
                  <a:pt x="49608" y="24729"/>
                </a:lnTo>
                <a:lnTo>
                  <a:pt x="34760" y="34739"/>
                </a:lnTo>
                <a:lnTo>
                  <a:pt x="24736" y="49573"/>
                </a:lnTo>
                <a:lnTo>
                  <a:pt x="21057" y="67719"/>
                </a:lnTo>
                <a:lnTo>
                  <a:pt x="21057" y="392042"/>
                </a:lnTo>
                <a:lnTo>
                  <a:pt x="24736" y="410188"/>
                </a:lnTo>
                <a:lnTo>
                  <a:pt x="34760" y="425022"/>
                </a:lnTo>
                <a:lnTo>
                  <a:pt x="49608" y="435032"/>
                </a:lnTo>
                <a:lnTo>
                  <a:pt x="67761" y="438704"/>
                </a:lnTo>
                <a:lnTo>
                  <a:pt x="347400" y="438704"/>
                </a:lnTo>
                <a:lnTo>
                  <a:pt x="349001" y="439083"/>
                </a:lnTo>
                <a:lnTo>
                  <a:pt x="613015" y="572417"/>
                </a:lnTo>
                <a:lnTo>
                  <a:pt x="637366" y="572417"/>
                </a:lnTo>
                <a:lnTo>
                  <a:pt x="648517" y="591537"/>
                </a:lnTo>
                <a:lnTo>
                  <a:pt x="649865" y="593306"/>
                </a:lnTo>
                <a:lnTo>
                  <a:pt x="650665" y="595496"/>
                </a:lnTo>
                <a:lnTo>
                  <a:pt x="650665" y="603666"/>
                </a:lnTo>
                <a:lnTo>
                  <a:pt x="645906" y="608383"/>
                </a:lnTo>
                <a:close/>
              </a:path>
              <a:path w="742950" h="608964">
                <a:moveTo>
                  <a:pt x="637366" y="572417"/>
                </a:moveTo>
                <a:lnTo>
                  <a:pt x="613015" y="572417"/>
                </a:lnTo>
                <a:lnTo>
                  <a:pt x="542348" y="451296"/>
                </a:lnTo>
                <a:lnTo>
                  <a:pt x="542348" y="447253"/>
                </a:lnTo>
                <a:lnTo>
                  <a:pt x="546096" y="440726"/>
                </a:lnTo>
                <a:lnTo>
                  <a:pt x="549591" y="438704"/>
                </a:lnTo>
                <a:lnTo>
                  <a:pt x="675008" y="438704"/>
                </a:lnTo>
                <a:lnTo>
                  <a:pt x="693161" y="435032"/>
                </a:lnTo>
                <a:lnTo>
                  <a:pt x="708009" y="425022"/>
                </a:lnTo>
                <a:lnTo>
                  <a:pt x="718033" y="410188"/>
                </a:lnTo>
                <a:lnTo>
                  <a:pt x="721712" y="392042"/>
                </a:lnTo>
                <a:lnTo>
                  <a:pt x="721712" y="67719"/>
                </a:lnTo>
                <a:lnTo>
                  <a:pt x="718033" y="49573"/>
                </a:lnTo>
                <a:lnTo>
                  <a:pt x="708009" y="34739"/>
                </a:lnTo>
                <a:lnTo>
                  <a:pt x="693161" y="24729"/>
                </a:lnTo>
                <a:lnTo>
                  <a:pt x="675008" y="21057"/>
                </a:lnTo>
                <a:lnTo>
                  <a:pt x="723711" y="21057"/>
                </a:lnTo>
                <a:lnTo>
                  <a:pt x="737435" y="41379"/>
                </a:lnTo>
                <a:lnTo>
                  <a:pt x="742769" y="67719"/>
                </a:lnTo>
                <a:lnTo>
                  <a:pt x="742769" y="392042"/>
                </a:lnTo>
                <a:lnTo>
                  <a:pt x="737435" y="418382"/>
                </a:lnTo>
                <a:lnTo>
                  <a:pt x="722897" y="439910"/>
                </a:lnTo>
                <a:lnTo>
                  <a:pt x="701355" y="454433"/>
                </a:lnTo>
                <a:lnTo>
                  <a:pt x="675007" y="459761"/>
                </a:lnTo>
                <a:lnTo>
                  <a:pt x="571659" y="459761"/>
                </a:lnTo>
                <a:lnTo>
                  <a:pt x="637366" y="572417"/>
                </a:lnTo>
                <a:close/>
              </a:path>
            </a:pathLst>
          </a:custGeom>
          <a:solidFill>
            <a:srgbClr val="FED531"/>
          </a:solidFill>
        </p:spPr>
        <p:txBody>
          <a:bodyPr wrap="square" lIns="0" tIns="0" rIns="0" bIns="0" rtlCol="0"/>
          <a:lstStyle/>
          <a:p>
            <a:endParaRPr/>
          </a:p>
        </p:txBody>
      </p:sp>
      <p:sp>
        <p:nvSpPr>
          <p:cNvPr id="75" name="object 75"/>
          <p:cNvSpPr/>
          <p:nvPr/>
        </p:nvSpPr>
        <p:spPr>
          <a:xfrm>
            <a:off x="16728809" y="4124071"/>
            <a:ext cx="139061" cy="139061"/>
          </a:xfrm>
          <a:prstGeom prst="rect">
            <a:avLst/>
          </a:prstGeom>
          <a:blipFill>
            <a:blip r:embed="rId16" cstate="print"/>
            <a:stretch>
              <a:fillRect/>
            </a:stretch>
          </a:blipFill>
        </p:spPr>
        <p:txBody>
          <a:bodyPr wrap="square" lIns="0" tIns="0" rIns="0" bIns="0" rtlCol="0"/>
          <a:lstStyle/>
          <a:p>
            <a:endParaRPr/>
          </a:p>
        </p:txBody>
      </p:sp>
      <p:sp>
        <p:nvSpPr>
          <p:cNvPr id="76" name="object 76"/>
          <p:cNvSpPr/>
          <p:nvPr/>
        </p:nvSpPr>
        <p:spPr>
          <a:xfrm>
            <a:off x="16900173" y="4124071"/>
            <a:ext cx="139103" cy="139061"/>
          </a:xfrm>
          <a:prstGeom prst="rect">
            <a:avLst/>
          </a:prstGeom>
          <a:blipFill>
            <a:blip r:embed="rId17" cstate="print"/>
            <a:stretch>
              <a:fillRect/>
            </a:stretch>
          </a:blipFill>
        </p:spPr>
        <p:txBody>
          <a:bodyPr wrap="square" lIns="0" tIns="0" rIns="0" bIns="0" rtlCol="0"/>
          <a:lstStyle/>
          <a:p>
            <a:endParaRPr/>
          </a:p>
        </p:txBody>
      </p:sp>
      <p:sp>
        <p:nvSpPr>
          <p:cNvPr id="77" name="object 77"/>
          <p:cNvSpPr/>
          <p:nvPr/>
        </p:nvSpPr>
        <p:spPr>
          <a:xfrm>
            <a:off x="17071578" y="4124071"/>
            <a:ext cx="139061" cy="139061"/>
          </a:xfrm>
          <a:prstGeom prst="rect">
            <a:avLst/>
          </a:prstGeom>
          <a:blipFill>
            <a:blip r:embed="rId18" cstate="print"/>
            <a:stretch>
              <a:fillRect/>
            </a:stretch>
          </a:blipFill>
        </p:spPr>
        <p:txBody>
          <a:bodyPr wrap="square" lIns="0" tIns="0" rIns="0" bIns="0" rtlCol="0"/>
          <a:lstStyle/>
          <a:p>
            <a:endParaRPr/>
          </a:p>
        </p:txBody>
      </p:sp>
      <p:sp>
        <p:nvSpPr>
          <p:cNvPr id="78" name="object 78"/>
          <p:cNvSpPr/>
          <p:nvPr/>
        </p:nvSpPr>
        <p:spPr>
          <a:xfrm>
            <a:off x="14689452" y="4118302"/>
            <a:ext cx="97999" cy="97999"/>
          </a:xfrm>
          <a:prstGeom prst="rect">
            <a:avLst/>
          </a:prstGeom>
          <a:blipFill>
            <a:blip r:embed="rId19" cstate="print"/>
            <a:stretch>
              <a:fillRect/>
            </a:stretch>
          </a:blipFill>
        </p:spPr>
        <p:txBody>
          <a:bodyPr wrap="square" lIns="0" tIns="0" rIns="0" bIns="0" rtlCol="0"/>
          <a:lstStyle/>
          <a:p>
            <a:endParaRPr/>
          </a:p>
        </p:txBody>
      </p:sp>
      <p:sp>
        <p:nvSpPr>
          <p:cNvPr id="79" name="object 79"/>
          <p:cNvSpPr/>
          <p:nvPr/>
        </p:nvSpPr>
        <p:spPr>
          <a:xfrm>
            <a:off x="14840979" y="4118302"/>
            <a:ext cx="97957" cy="97999"/>
          </a:xfrm>
          <a:prstGeom prst="rect">
            <a:avLst/>
          </a:prstGeom>
          <a:blipFill>
            <a:blip r:embed="rId20" cstate="print"/>
            <a:stretch>
              <a:fillRect/>
            </a:stretch>
          </a:blipFill>
        </p:spPr>
        <p:txBody>
          <a:bodyPr wrap="square" lIns="0" tIns="0" rIns="0" bIns="0" rtlCol="0"/>
          <a:lstStyle/>
          <a:p>
            <a:endParaRPr/>
          </a:p>
        </p:txBody>
      </p:sp>
      <p:sp>
        <p:nvSpPr>
          <p:cNvPr id="80" name="object 80"/>
          <p:cNvSpPr/>
          <p:nvPr/>
        </p:nvSpPr>
        <p:spPr>
          <a:xfrm>
            <a:off x="14992464" y="4118302"/>
            <a:ext cx="97999" cy="97999"/>
          </a:xfrm>
          <a:prstGeom prst="rect">
            <a:avLst/>
          </a:prstGeom>
          <a:blipFill>
            <a:blip r:embed="rId21" cstate="print"/>
            <a:stretch>
              <a:fillRect/>
            </a:stretch>
          </a:blipFill>
        </p:spPr>
        <p:txBody>
          <a:bodyPr wrap="square" lIns="0" tIns="0" rIns="0" bIns="0" rtlCol="0"/>
          <a:lstStyle/>
          <a:p>
            <a:endParaRPr/>
          </a:p>
        </p:txBody>
      </p:sp>
      <p:sp>
        <p:nvSpPr>
          <p:cNvPr id="81" name="object 81"/>
          <p:cNvSpPr/>
          <p:nvPr/>
        </p:nvSpPr>
        <p:spPr>
          <a:xfrm>
            <a:off x="14678038" y="3984673"/>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2" name="object 82"/>
          <p:cNvSpPr/>
          <p:nvPr/>
        </p:nvSpPr>
        <p:spPr>
          <a:xfrm>
            <a:off x="14678038" y="4032431"/>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3" name="object 83"/>
          <p:cNvSpPr/>
          <p:nvPr/>
        </p:nvSpPr>
        <p:spPr>
          <a:xfrm>
            <a:off x="14678038" y="4080104"/>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4" name="object 84"/>
          <p:cNvSpPr/>
          <p:nvPr/>
        </p:nvSpPr>
        <p:spPr>
          <a:xfrm>
            <a:off x="14678038" y="4269155"/>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5" name="object 85"/>
          <p:cNvSpPr/>
          <p:nvPr/>
        </p:nvSpPr>
        <p:spPr>
          <a:xfrm>
            <a:off x="14678038" y="4316871"/>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6" name="object 86"/>
          <p:cNvSpPr/>
          <p:nvPr/>
        </p:nvSpPr>
        <p:spPr>
          <a:xfrm>
            <a:off x="14592293" y="3700781"/>
            <a:ext cx="591820" cy="941705"/>
          </a:xfrm>
          <a:custGeom>
            <a:avLst/>
            <a:gdLst/>
            <a:ahLst/>
            <a:cxnLst/>
            <a:rect l="l" t="t" r="r" b="b"/>
            <a:pathLst>
              <a:path w="591819" h="941704">
                <a:moveTo>
                  <a:pt x="560372" y="941170"/>
                </a:moveTo>
                <a:lnTo>
                  <a:pt x="30827" y="941170"/>
                </a:lnTo>
                <a:lnTo>
                  <a:pt x="18850" y="938740"/>
                </a:lnTo>
                <a:lnTo>
                  <a:pt x="9049" y="932120"/>
                </a:lnTo>
                <a:lnTo>
                  <a:pt x="2430" y="922319"/>
                </a:lnTo>
                <a:lnTo>
                  <a:pt x="0" y="910342"/>
                </a:lnTo>
                <a:lnTo>
                  <a:pt x="0" y="179070"/>
                </a:lnTo>
                <a:lnTo>
                  <a:pt x="2430" y="167075"/>
                </a:lnTo>
                <a:lnTo>
                  <a:pt x="9049" y="157275"/>
                </a:lnTo>
                <a:lnTo>
                  <a:pt x="18850" y="150666"/>
                </a:lnTo>
                <a:lnTo>
                  <a:pt x="30827" y="148242"/>
                </a:lnTo>
                <a:lnTo>
                  <a:pt x="149632" y="148242"/>
                </a:lnTo>
                <a:lnTo>
                  <a:pt x="149632" y="112360"/>
                </a:lnTo>
                <a:lnTo>
                  <a:pt x="154348" y="107644"/>
                </a:lnTo>
                <a:lnTo>
                  <a:pt x="234029" y="107644"/>
                </a:lnTo>
                <a:lnTo>
                  <a:pt x="229130" y="98904"/>
                </a:lnTo>
                <a:lnTo>
                  <a:pt x="225537" y="89529"/>
                </a:lnTo>
                <a:lnTo>
                  <a:pt x="223327" y="79672"/>
                </a:lnTo>
                <a:lnTo>
                  <a:pt x="222574" y="69488"/>
                </a:lnTo>
                <a:lnTo>
                  <a:pt x="228041" y="42463"/>
                </a:lnTo>
                <a:lnTo>
                  <a:pt x="242941" y="20372"/>
                </a:lnTo>
                <a:lnTo>
                  <a:pt x="265019" y="5468"/>
                </a:lnTo>
                <a:lnTo>
                  <a:pt x="292020" y="0"/>
                </a:lnTo>
                <a:lnTo>
                  <a:pt x="319021" y="5468"/>
                </a:lnTo>
                <a:lnTo>
                  <a:pt x="341099" y="20372"/>
                </a:lnTo>
                <a:lnTo>
                  <a:pt x="341561" y="21057"/>
                </a:lnTo>
                <a:lnTo>
                  <a:pt x="292020" y="21057"/>
                </a:lnTo>
                <a:lnTo>
                  <a:pt x="273195" y="24869"/>
                </a:lnTo>
                <a:lnTo>
                  <a:pt x="257813" y="35260"/>
                </a:lnTo>
                <a:lnTo>
                  <a:pt x="247437" y="50656"/>
                </a:lnTo>
                <a:lnTo>
                  <a:pt x="243631" y="69488"/>
                </a:lnTo>
                <a:lnTo>
                  <a:pt x="245075" y="81218"/>
                </a:lnTo>
                <a:lnTo>
                  <a:pt x="249248" y="92098"/>
                </a:lnTo>
                <a:lnTo>
                  <a:pt x="255908" y="101676"/>
                </a:lnTo>
                <a:lnTo>
                  <a:pt x="264814" y="109497"/>
                </a:lnTo>
                <a:lnTo>
                  <a:pt x="268647" y="112108"/>
                </a:lnTo>
                <a:lnTo>
                  <a:pt x="270289" y="116867"/>
                </a:lnTo>
                <a:lnTo>
                  <a:pt x="267594" y="125711"/>
                </a:lnTo>
                <a:lnTo>
                  <a:pt x="263509" y="128701"/>
                </a:lnTo>
                <a:lnTo>
                  <a:pt x="170689" y="128701"/>
                </a:lnTo>
                <a:lnTo>
                  <a:pt x="170689" y="169299"/>
                </a:lnTo>
                <a:lnTo>
                  <a:pt x="25437" y="169299"/>
                </a:lnTo>
                <a:lnTo>
                  <a:pt x="21057" y="173679"/>
                </a:lnTo>
                <a:lnTo>
                  <a:pt x="21057" y="915733"/>
                </a:lnTo>
                <a:lnTo>
                  <a:pt x="25437" y="920113"/>
                </a:lnTo>
                <a:lnTo>
                  <a:pt x="589218" y="920113"/>
                </a:lnTo>
                <a:lnTo>
                  <a:pt x="588770" y="922319"/>
                </a:lnTo>
                <a:lnTo>
                  <a:pt x="582151" y="932120"/>
                </a:lnTo>
                <a:lnTo>
                  <a:pt x="572349" y="938740"/>
                </a:lnTo>
                <a:lnTo>
                  <a:pt x="560372" y="941170"/>
                </a:lnTo>
                <a:close/>
              </a:path>
              <a:path w="591819" h="941704">
                <a:moveTo>
                  <a:pt x="434409" y="182312"/>
                </a:moveTo>
                <a:lnTo>
                  <a:pt x="413352" y="182312"/>
                </a:lnTo>
                <a:lnTo>
                  <a:pt x="413352" y="128701"/>
                </a:lnTo>
                <a:lnTo>
                  <a:pt x="320532" y="128701"/>
                </a:lnTo>
                <a:lnTo>
                  <a:pt x="316447" y="125711"/>
                </a:lnTo>
                <a:lnTo>
                  <a:pt x="313751" y="116867"/>
                </a:lnTo>
                <a:lnTo>
                  <a:pt x="315394" y="112108"/>
                </a:lnTo>
                <a:lnTo>
                  <a:pt x="319226" y="109497"/>
                </a:lnTo>
                <a:lnTo>
                  <a:pt x="328133" y="101676"/>
                </a:lnTo>
                <a:lnTo>
                  <a:pt x="334793" y="92098"/>
                </a:lnTo>
                <a:lnTo>
                  <a:pt x="338965" y="81218"/>
                </a:lnTo>
                <a:lnTo>
                  <a:pt x="340410" y="69488"/>
                </a:lnTo>
                <a:lnTo>
                  <a:pt x="336603" y="50656"/>
                </a:lnTo>
                <a:lnTo>
                  <a:pt x="326228" y="35260"/>
                </a:lnTo>
                <a:lnTo>
                  <a:pt x="310845" y="24869"/>
                </a:lnTo>
                <a:lnTo>
                  <a:pt x="292020" y="21057"/>
                </a:lnTo>
                <a:lnTo>
                  <a:pt x="341561" y="21057"/>
                </a:lnTo>
                <a:lnTo>
                  <a:pt x="355999" y="42463"/>
                </a:lnTo>
                <a:lnTo>
                  <a:pt x="361467" y="69488"/>
                </a:lnTo>
                <a:lnTo>
                  <a:pt x="360713" y="79673"/>
                </a:lnTo>
                <a:lnTo>
                  <a:pt x="358503" y="89529"/>
                </a:lnTo>
                <a:lnTo>
                  <a:pt x="354911" y="98904"/>
                </a:lnTo>
                <a:lnTo>
                  <a:pt x="350011" y="107644"/>
                </a:lnTo>
                <a:lnTo>
                  <a:pt x="429692" y="107644"/>
                </a:lnTo>
                <a:lnTo>
                  <a:pt x="434409" y="112360"/>
                </a:lnTo>
                <a:lnTo>
                  <a:pt x="434409" y="148242"/>
                </a:lnTo>
                <a:lnTo>
                  <a:pt x="560372" y="148242"/>
                </a:lnTo>
                <a:lnTo>
                  <a:pt x="572349" y="150666"/>
                </a:lnTo>
                <a:lnTo>
                  <a:pt x="582151" y="157275"/>
                </a:lnTo>
                <a:lnTo>
                  <a:pt x="588770" y="167075"/>
                </a:lnTo>
                <a:lnTo>
                  <a:pt x="589220" y="169299"/>
                </a:lnTo>
                <a:lnTo>
                  <a:pt x="434409" y="169299"/>
                </a:lnTo>
                <a:lnTo>
                  <a:pt x="434409" y="182312"/>
                </a:lnTo>
                <a:close/>
              </a:path>
              <a:path w="591819" h="941704">
                <a:moveTo>
                  <a:pt x="429692" y="203369"/>
                </a:moveTo>
                <a:lnTo>
                  <a:pt x="154349" y="203369"/>
                </a:lnTo>
                <a:lnTo>
                  <a:pt x="149632" y="198695"/>
                </a:lnTo>
                <a:lnTo>
                  <a:pt x="149632" y="169299"/>
                </a:lnTo>
                <a:lnTo>
                  <a:pt x="170689" y="169299"/>
                </a:lnTo>
                <a:lnTo>
                  <a:pt x="170689" y="182312"/>
                </a:lnTo>
                <a:lnTo>
                  <a:pt x="434409" y="182312"/>
                </a:lnTo>
                <a:lnTo>
                  <a:pt x="434409" y="198695"/>
                </a:lnTo>
                <a:lnTo>
                  <a:pt x="429692" y="203369"/>
                </a:lnTo>
                <a:close/>
              </a:path>
              <a:path w="591819" h="941704">
                <a:moveTo>
                  <a:pt x="589218" y="920113"/>
                </a:moveTo>
                <a:lnTo>
                  <a:pt x="565763" y="920113"/>
                </a:lnTo>
                <a:lnTo>
                  <a:pt x="570143" y="915733"/>
                </a:lnTo>
                <a:lnTo>
                  <a:pt x="570143" y="173679"/>
                </a:lnTo>
                <a:lnTo>
                  <a:pt x="565763" y="169299"/>
                </a:lnTo>
                <a:lnTo>
                  <a:pt x="589220" y="169299"/>
                </a:lnTo>
                <a:lnTo>
                  <a:pt x="591200" y="179070"/>
                </a:lnTo>
                <a:lnTo>
                  <a:pt x="591200" y="910342"/>
                </a:lnTo>
                <a:lnTo>
                  <a:pt x="589218" y="920113"/>
                </a:lnTo>
                <a:close/>
              </a:path>
            </a:pathLst>
          </a:custGeom>
          <a:solidFill>
            <a:srgbClr val="FED531"/>
          </a:solidFill>
        </p:spPr>
        <p:txBody>
          <a:bodyPr wrap="square" lIns="0" tIns="0" rIns="0" bIns="0" rtlCol="0"/>
          <a:lstStyle/>
          <a:p>
            <a:endParaRPr/>
          </a:p>
        </p:txBody>
      </p:sp>
      <p:sp>
        <p:nvSpPr>
          <p:cNvPr id="87" name="object 87"/>
          <p:cNvSpPr/>
          <p:nvPr/>
        </p:nvSpPr>
        <p:spPr>
          <a:xfrm>
            <a:off x="14853612" y="3739020"/>
            <a:ext cx="61594" cy="61594"/>
          </a:xfrm>
          <a:custGeom>
            <a:avLst/>
            <a:gdLst/>
            <a:ahLst/>
            <a:cxnLst/>
            <a:rect l="l" t="t" r="r" b="b"/>
            <a:pathLst>
              <a:path w="61594" h="61595">
                <a:moveTo>
                  <a:pt x="30701" y="61402"/>
                </a:moveTo>
                <a:lnTo>
                  <a:pt x="18761" y="58986"/>
                </a:lnTo>
                <a:lnTo>
                  <a:pt x="9001" y="52400"/>
                </a:lnTo>
                <a:lnTo>
                  <a:pt x="2416" y="42640"/>
                </a:lnTo>
                <a:lnTo>
                  <a:pt x="0" y="30701"/>
                </a:lnTo>
                <a:lnTo>
                  <a:pt x="2416" y="18761"/>
                </a:lnTo>
                <a:lnTo>
                  <a:pt x="9001" y="9001"/>
                </a:lnTo>
                <a:lnTo>
                  <a:pt x="18761" y="2416"/>
                </a:lnTo>
                <a:lnTo>
                  <a:pt x="30701" y="0"/>
                </a:lnTo>
                <a:lnTo>
                  <a:pt x="42640" y="2416"/>
                </a:lnTo>
                <a:lnTo>
                  <a:pt x="52400" y="9001"/>
                </a:lnTo>
                <a:lnTo>
                  <a:pt x="58986" y="18761"/>
                </a:lnTo>
                <a:lnTo>
                  <a:pt x="59450" y="21057"/>
                </a:lnTo>
                <a:lnTo>
                  <a:pt x="25394" y="21057"/>
                </a:lnTo>
                <a:lnTo>
                  <a:pt x="21057" y="25394"/>
                </a:lnTo>
                <a:lnTo>
                  <a:pt x="21057" y="36007"/>
                </a:lnTo>
                <a:lnTo>
                  <a:pt x="25394" y="40345"/>
                </a:lnTo>
                <a:lnTo>
                  <a:pt x="59450" y="40345"/>
                </a:lnTo>
                <a:lnTo>
                  <a:pt x="58986" y="42640"/>
                </a:lnTo>
                <a:lnTo>
                  <a:pt x="52400" y="52400"/>
                </a:lnTo>
                <a:lnTo>
                  <a:pt x="42640" y="58986"/>
                </a:lnTo>
                <a:lnTo>
                  <a:pt x="30701" y="61402"/>
                </a:lnTo>
                <a:close/>
              </a:path>
              <a:path w="61594" h="61595">
                <a:moveTo>
                  <a:pt x="59450" y="40345"/>
                </a:moveTo>
                <a:lnTo>
                  <a:pt x="36007" y="40345"/>
                </a:lnTo>
                <a:lnTo>
                  <a:pt x="40345" y="36007"/>
                </a:lnTo>
                <a:lnTo>
                  <a:pt x="40345" y="25394"/>
                </a:lnTo>
                <a:lnTo>
                  <a:pt x="36007" y="21057"/>
                </a:lnTo>
                <a:lnTo>
                  <a:pt x="59450" y="21057"/>
                </a:lnTo>
                <a:lnTo>
                  <a:pt x="61402" y="30701"/>
                </a:lnTo>
                <a:lnTo>
                  <a:pt x="59450" y="40345"/>
                </a:lnTo>
                <a:close/>
              </a:path>
            </a:pathLst>
          </a:custGeom>
          <a:solidFill>
            <a:srgbClr val="FED531"/>
          </a:solidFill>
        </p:spPr>
        <p:txBody>
          <a:bodyPr wrap="square" lIns="0" tIns="0" rIns="0" bIns="0" rtlCol="0"/>
          <a:lstStyle/>
          <a:p>
            <a:endParaRPr/>
          </a:p>
        </p:txBody>
      </p:sp>
      <p:sp>
        <p:nvSpPr>
          <p:cNvPr id="88" name="object 88"/>
          <p:cNvSpPr/>
          <p:nvPr/>
        </p:nvSpPr>
        <p:spPr>
          <a:xfrm>
            <a:off x="14662371" y="4358606"/>
            <a:ext cx="238324" cy="195452"/>
          </a:xfrm>
          <a:prstGeom prst="rect">
            <a:avLst/>
          </a:prstGeom>
          <a:blipFill>
            <a:blip r:embed="rId22" cstate="print"/>
            <a:stretch>
              <a:fillRect/>
            </a:stretch>
          </a:blipFill>
        </p:spPr>
        <p:txBody>
          <a:bodyPr wrap="square" lIns="0" tIns="0" rIns="0" bIns="0" rtlCol="0"/>
          <a:lstStyle/>
          <a:p>
            <a:endParaRPr/>
          </a:p>
        </p:txBody>
      </p:sp>
      <p:sp>
        <p:nvSpPr>
          <p:cNvPr id="89" name="object 89"/>
          <p:cNvSpPr/>
          <p:nvPr/>
        </p:nvSpPr>
        <p:spPr>
          <a:xfrm>
            <a:off x="14922934" y="4364165"/>
            <a:ext cx="192546" cy="192588"/>
          </a:xfrm>
          <a:prstGeom prst="rect">
            <a:avLst/>
          </a:prstGeom>
          <a:blipFill>
            <a:blip r:embed="rId23" cstate="print"/>
            <a:stretch>
              <a:fillRect/>
            </a:stretch>
          </a:blipFill>
        </p:spPr>
        <p:txBody>
          <a:bodyPr wrap="square" lIns="0" tIns="0" rIns="0" bIns="0" rtlCol="0"/>
          <a:lstStyle/>
          <a:p>
            <a:endParaRPr/>
          </a:p>
        </p:txBody>
      </p:sp>
      <p:sp>
        <p:nvSpPr>
          <p:cNvPr id="90" name="object 90"/>
          <p:cNvSpPr/>
          <p:nvPr/>
        </p:nvSpPr>
        <p:spPr>
          <a:xfrm>
            <a:off x="13541336" y="3661576"/>
            <a:ext cx="138430" cy="260350"/>
          </a:xfrm>
          <a:custGeom>
            <a:avLst/>
            <a:gdLst/>
            <a:ahLst/>
            <a:cxnLst/>
            <a:rect l="l" t="t" r="r" b="b"/>
            <a:pathLst>
              <a:path w="138430" h="260350">
                <a:moveTo>
                  <a:pt x="16382" y="260051"/>
                </a:moveTo>
                <a:lnTo>
                  <a:pt x="4716" y="260051"/>
                </a:lnTo>
                <a:lnTo>
                  <a:pt x="0" y="255376"/>
                </a:lnTo>
                <a:lnTo>
                  <a:pt x="0" y="13405"/>
                </a:lnTo>
                <a:lnTo>
                  <a:pt x="673" y="11383"/>
                </a:lnTo>
                <a:lnTo>
                  <a:pt x="1853" y="9690"/>
                </a:lnTo>
                <a:lnTo>
                  <a:pt x="1853" y="9294"/>
                </a:lnTo>
                <a:lnTo>
                  <a:pt x="3284" y="3453"/>
                </a:lnTo>
                <a:lnTo>
                  <a:pt x="9012" y="0"/>
                </a:lnTo>
                <a:lnTo>
                  <a:pt x="109958" y="24611"/>
                </a:lnTo>
                <a:lnTo>
                  <a:pt x="21057" y="24611"/>
                </a:lnTo>
                <a:lnTo>
                  <a:pt x="21057" y="89615"/>
                </a:lnTo>
                <a:lnTo>
                  <a:pt x="68856" y="89615"/>
                </a:lnTo>
                <a:lnTo>
                  <a:pt x="21057" y="113072"/>
                </a:lnTo>
                <a:lnTo>
                  <a:pt x="21057" y="255376"/>
                </a:lnTo>
                <a:lnTo>
                  <a:pt x="16382" y="260051"/>
                </a:lnTo>
                <a:close/>
              </a:path>
              <a:path w="138430" h="260350">
                <a:moveTo>
                  <a:pt x="68856" y="89615"/>
                </a:moveTo>
                <a:lnTo>
                  <a:pt x="21057" y="89615"/>
                </a:lnTo>
                <a:lnTo>
                  <a:pt x="109581" y="46195"/>
                </a:lnTo>
                <a:lnTo>
                  <a:pt x="21057" y="24611"/>
                </a:lnTo>
                <a:lnTo>
                  <a:pt x="109958" y="24611"/>
                </a:lnTo>
                <a:lnTo>
                  <a:pt x="134176" y="30515"/>
                </a:lnTo>
                <a:lnTo>
                  <a:pt x="137208" y="38614"/>
                </a:lnTo>
                <a:lnTo>
                  <a:pt x="137713" y="43120"/>
                </a:lnTo>
                <a:lnTo>
                  <a:pt x="138176" y="47627"/>
                </a:lnTo>
                <a:lnTo>
                  <a:pt x="136997" y="56218"/>
                </a:lnTo>
                <a:lnTo>
                  <a:pt x="68856" y="89615"/>
                </a:lnTo>
                <a:close/>
              </a:path>
            </a:pathLst>
          </a:custGeom>
          <a:solidFill>
            <a:srgbClr val="FED531"/>
          </a:solidFill>
        </p:spPr>
        <p:txBody>
          <a:bodyPr wrap="square" lIns="0" tIns="0" rIns="0" bIns="0" rtlCol="0"/>
          <a:lstStyle/>
          <a:p>
            <a:endParaRPr/>
          </a:p>
        </p:txBody>
      </p:sp>
      <p:sp>
        <p:nvSpPr>
          <p:cNvPr id="91" name="object 91"/>
          <p:cNvSpPr/>
          <p:nvPr/>
        </p:nvSpPr>
        <p:spPr>
          <a:xfrm>
            <a:off x="12698144" y="3909752"/>
            <a:ext cx="1000760" cy="770890"/>
          </a:xfrm>
          <a:custGeom>
            <a:avLst/>
            <a:gdLst/>
            <a:ahLst/>
            <a:cxnLst/>
            <a:rect l="l" t="t" r="r" b="b"/>
            <a:pathLst>
              <a:path w="1000759" h="770889">
                <a:moveTo>
                  <a:pt x="756477" y="118593"/>
                </a:moveTo>
                <a:lnTo>
                  <a:pt x="735420" y="118593"/>
                </a:lnTo>
                <a:lnTo>
                  <a:pt x="735420" y="34365"/>
                </a:lnTo>
                <a:lnTo>
                  <a:pt x="738131" y="21000"/>
                </a:lnTo>
                <a:lnTo>
                  <a:pt x="745517" y="10075"/>
                </a:lnTo>
                <a:lnTo>
                  <a:pt x="756456" y="2704"/>
                </a:lnTo>
                <a:lnTo>
                  <a:pt x="769828" y="0"/>
                </a:lnTo>
                <a:lnTo>
                  <a:pt x="966333" y="0"/>
                </a:lnTo>
                <a:lnTo>
                  <a:pt x="979722" y="2704"/>
                </a:lnTo>
                <a:lnTo>
                  <a:pt x="990659" y="10075"/>
                </a:lnTo>
                <a:lnTo>
                  <a:pt x="998035" y="21000"/>
                </a:lnTo>
                <a:lnTo>
                  <a:pt x="762500" y="21057"/>
                </a:lnTo>
                <a:lnTo>
                  <a:pt x="756477" y="27037"/>
                </a:lnTo>
                <a:lnTo>
                  <a:pt x="756477" y="118593"/>
                </a:lnTo>
                <a:close/>
              </a:path>
              <a:path w="1000759" h="770889">
                <a:moveTo>
                  <a:pt x="998047" y="749255"/>
                </a:moveTo>
                <a:lnTo>
                  <a:pt x="973703" y="749255"/>
                </a:lnTo>
                <a:lnTo>
                  <a:pt x="979683" y="743275"/>
                </a:lnTo>
                <a:lnTo>
                  <a:pt x="979683" y="27037"/>
                </a:lnTo>
                <a:lnTo>
                  <a:pt x="973703" y="21057"/>
                </a:lnTo>
                <a:lnTo>
                  <a:pt x="998047" y="21057"/>
                </a:lnTo>
                <a:lnTo>
                  <a:pt x="1000740" y="34365"/>
                </a:lnTo>
                <a:lnTo>
                  <a:pt x="1000740" y="735947"/>
                </a:lnTo>
                <a:lnTo>
                  <a:pt x="998047" y="749255"/>
                </a:lnTo>
                <a:close/>
              </a:path>
              <a:path w="1000759" h="770889">
                <a:moveTo>
                  <a:pt x="512046" y="228006"/>
                </a:moveTo>
                <a:lnTo>
                  <a:pt x="490989" y="228006"/>
                </a:lnTo>
                <a:lnTo>
                  <a:pt x="490989" y="150179"/>
                </a:lnTo>
                <a:lnTo>
                  <a:pt x="493700" y="136814"/>
                </a:lnTo>
                <a:lnTo>
                  <a:pt x="501086" y="125890"/>
                </a:lnTo>
                <a:lnTo>
                  <a:pt x="512025" y="118518"/>
                </a:lnTo>
                <a:lnTo>
                  <a:pt x="525396" y="115814"/>
                </a:lnTo>
                <a:lnTo>
                  <a:pt x="726703" y="115814"/>
                </a:lnTo>
                <a:lnTo>
                  <a:pt x="731293" y="116782"/>
                </a:lnTo>
                <a:lnTo>
                  <a:pt x="735420" y="118593"/>
                </a:lnTo>
                <a:lnTo>
                  <a:pt x="756477" y="118593"/>
                </a:lnTo>
                <a:lnTo>
                  <a:pt x="756477" y="136871"/>
                </a:lnTo>
                <a:lnTo>
                  <a:pt x="518026" y="136871"/>
                </a:lnTo>
                <a:lnTo>
                  <a:pt x="512046" y="142851"/>
                </a:lnTo>
                <a:lnTo>
                  <a:pt x="512046" y="228006"/>
                </a:lnTo>
                <a:close/>
              </a:path>
              <a:path w="1000759" h="770889">
                <a:moveTo>
                  <a:pt x="762500" y="749255"/>
                </a:moveTo>
                <a:lnTo>
                  <a:pt x="729272" y="749255"/>
                </a:lnTo>
                <a:lnTo>
                  <a:pt x="735252" y="743275"/>
                </a:lnTo>
                <a:lnTo>
                  <a:pt x="735252" y="142851"/>
                </a:lnTo>
                <a:lnTo>
                  <a:pt x="729272" y="136871"/>
                </a:lnTo>
                <a:lnTo>
                  <a:pt x="756477" y="136871"/>
                </a:lnTo>
                <a:lnTo>
                  <a:pt x="756477" y="743275"/>
                </a:lnTo>
                <a:lnTo>
                  <a:pt x="762500" y="749255"/>
                </a:lnTo>
                <a:close/>
              </a:path>
              <a:path w="1000759" h="770889">
                <a:moveTo>
                  <a:pt x="267783" y="370268"/>
                </a:moveTo>
                <a:lnTo>
                  <a:pt x="246726" y="370268"/>
                </a:lnTo>
                <a:lnTo>
                  <a:pt x="246726" y="259676"/>
                </a:lnTo>
                <a:lnTo>
                  <a:pt x="249437" y="246312"/>
                </a:lnTo>
                <a:lnTo>
                  <a:pt x="256823" y="235387"/>
                </a:lnTo>
                <a:lnTo>
                  <a:pt x="267762" y="228015"/>
                </a:lnTo>
                <a:lnTo>
                  <a:pt x="281133" y="225311"/>
                </a:lnTo>
                <a:lnTo>
                  <a:pt x="482356" y="225311"/>
                </a:lnTo>
                <a:lnTo>
                  <a:pt x="486862" y="226280"/>
                </a:lnTo>
                <a:lnTo>
                  <a:pt x="490989" y="228006"/>
                </a:lnTo>
                <a:lnTo>
                  <a:pt x="512046" y="228006"/>
                </a:lnTo>
                <a:lnTo>
                  <a:pt x="512046" y="246368"/>
                </a:lnTo>
                <a:lnTo>
                  <a:pt x="273764" y="246368"/>
                </a:lnTo>
                <a:lnTo>
                  <a:pt x="267783" y="252348"/>
                </a:lnTo>
                <a:lnTo>
                  <a:pt x="267783" y="370268"/>
                </a:lnTo>
                <a:close/>
              </a:path>
              <a:path w="1000759" h="770889">
                <a:moveTo>
                  <a:pt x="518026" y="749255"/>
                </a:moveTo>
                <a:lnTo>
                  <a:pt x="485009" y="749255"/>
                </a:lnTo>
                <a:lnTo>
                  <a:pt x="490989" y="743275"/>
                </a:lnTo>
                <a:lnTo>
                  <a:pt x="490989" y="252348"/>
                </a:lnTo>
                <a:lnTo>
                  <a:pt x="485009" y="246368"/>
                </a:lnTo>
                <a:lnTo>
                  <a:pt x="512046" y="246368"/>
                </a:lnTo>
                <a:lnTo>
                  <a:pt x="512046" y="743275"/>
                </a:lnTo>
                <a:lnTo>
                  <a:pt x="518026" y="749255"/>
                </a:lnTo>
                <a:close/>
              </a:path>
              <a:path w="1000759" h="770889">
                <a:moveTo>
                  <a:pt x="230933" y="770312"/>
                </a:moveTo>
                <a:lnTo>
                  <a:pt x="34386" y="770312"/>
                </a:lnTo>
                <a:lnTo>
                  <a:pt x="21023" y="767608"/>
                </a:lnTo>
                <a:lnTo>
                  <a:pt x="10091" y="760236"/>
                </a:lnTo>
                <a:lnTo>
                  <a:pt x="2709" y="749311"/>
                </a:lnTo>
                <a:lnTo>
                  <a:pt x="0" y="735947"/>
                </a:lnTo>
                <a:lnTo>
                  <a:pt x="0" y="400759"/>
                </a:lnTo>
                <a:lnTo>
                  <a:pt x="2709" y="387394"/>
                </a:lnTo>
                <a:lnTo>
                  <a:pt x="10091" y="376470"/>
                </a:lnTo>
                <a:lnTo>
                  <a:pt x="21023" y="369098"/>
                </a:lnTo>
                <a:lnTo>
                  <a:pt x="34386" y="366394"/>
                </a:lnTo>
                <a:lnTo>
                  <a:pt x="236619" y="366394"/>
                </a:lnTo>
                <a:lnTo>
                  <a:pt x="242009" y="367784"/>
                </a:lnTo>
                <a:lnTo>
                  <a:pt x="246726" y="370268"/>
                </a:lnTo>
                <a:lnTo>
                  <a:pt x="267783" y="370268"/>
                </a:lnTo>
                <a:lnTo>
                  <a:pt x="267783" y="387451"/>
                </a:lnTo>
                <a:lnTo>
                  <a:pt x="27058" y="387451"/>
                </a:lnTo>
                <a:lnTo>
                  <a:pt x="21057" y="393431"/>
                </a:lnTo>
                <a:lnTo>
                  <a:pt x="21057" y="743275"/>
                </a:lnTo>
                <a:lnTo>
                  <a:pt x="27058" y="749255"/>
                </a:lnTo>
                <a:lnTo>
                  <a:pt x="998047" y="749255"/>
                </a:lnTo>
                <a:lnTo>
                  <a:pt x="991249" y="759362"/>
                </a:lnTo>
                <a:lnTo>
                  <a:pt x="256033" y="759362"/>
                </a:lnTo>
                <a:lnTo>
                  <a:pt x="250856" y="763916"/>
                </a:lnTo>
                <a:lnTo>
                  <a:pt x="244841" y="767364"/>
                </a:lnTo>
                <a:lnTo>
                  <a:pt x="238148" y="769549"/>
                </a:lnTo>
                <a:lnTo>
                  <a:pt x="230933" y="770312"/>
                </a:lnTo>
                <a:close/>
              </a:path>
              <a:path w="1000759" h="770889">
                <a:moveTo>
                  <a:pt x="273764" y="749255"/>
                </a:moveTo>
                <a:lnTo>
                  <a:pt x="238261" y="749255"/>
                </a:lnTo>
                <a:lnTo>
                  <a:pt x="244284" y="743275"/>
                </a:lnTo>
                <a:lnTo>
                  <a:pt x="244284" y="393431"/>
                </a:lnTo>
                <a:lnTo>
                  <a:pt x="238261" y="387451"/>
                </a:lnTo>
                <a:lnTo>
                  <a:pt x="267783" y="387451"/>
                </a:lnTo>
                <a:lnTo>
                  <a:pt x="267783" y="743275"/>
                </a:lnTo>
                <a:lnTo>
                  <a:pt x="273764" y="749255"/>
                </a:lnTo>
                <a:close/>
              </a:path>
              <a:path w="1000759" h="770889">
                <a:moveTo>
                  <a:pt x="477639" y="770312"/>
                </a:moveTo>
                <a:lnTo>
                  <a:pt x="281134" y="770312"/>
                </a:lnTo>
                <a:lnTo>
                  <a:pt x="273919" y="769549"/>
                </a:lnTo>
                <a:lnTo>
                  <a:pt x="267225" y="767364"/>
                </a:lnTo>
                <a:lnTo>
                  <a:pt x="261211" y="763916"/>
                </a:lnTo>
                <a:lnTo>
                  <a:pt x="256033" y="759362"/>
                </a:lnTo>
                <a:lnTo>
                  <a:pt x="991249" y="759362"/>
                </a:lnTo>
                <a:lnTo>
                  <a:pt x="990659" y="760236"/>
                </a:lnTo>
                <a:lnTo>
                  <a:pt x="990206" y="760542"/>
                </a:lnTo>
                <a:lnTo>
                  <a:pt x="745865" y="760542"/>
                </a:lnTo>
                <a:lnTo>
                  <a:pt x="501518" y="760626"/>
                </a:lnTo>
                <a:lnTo>
                  <a:pt x="496478" y="764680"/>
                </a:lnTo>
                <a:lnTo>
                  <a:pt x="490731" y="767727"/>
                </a:lnTo>
                <a:lnTo>
                  <a:pt x="484408" y="769645"/>
                </a:lnTo>
                <a:lnTo>
                  <a:pt x="477639" y="770312"/>
                </a:lnTo>
                <a:close/>
              </a:path>
              <a:path w="1000759" h="770889">
                <a:moveTo>
                  <a:pt x="966333" y="770312"/>
                </a:moveTo>
                <a:lnTo>
                  <a:pt x="769828" y="770312"/>
                </a:lnTo>
                <a:lnTo>
                  <a:pt x="763028" y="769638"/>
                </a:lnTo>
                <a:lnTo>
                  <a:pt x="756678" y="767701"/>
                </a:lnTo>
                <a:lnTo>
                  <a:pt x="750912" y="764627"/>
                </a:lnTo>
                <a:lnTo>
                  <a:pt x="745865" y="760542"/>
                </a:lnTo>
                <a:lnTo>
                  <a:pt x="990206" y="760542"/>
                </a:lnTo>
                <a:lnTo>
                  <a:pt x="979722" y="767608"/>
                </a:lnTo>
                <a:lnTo>
                  <a:pt x="966333" y="770312"/>
                </a:lnTo>
                <a:close/>
              </a:path>
              <a:path w="1000759" h="770889">
                <a:moveTo>
                  <a:pt x="721902" y="770312"/>
                </a:moveTo>
                <a:lnTo>
                  <a:pt x="525396" y="770312"/>
                </a:lnTo>
                <a:lnTo>
                  <a:pt x="518603" y="769638"/>
                </a:lnTo>
                <a:lnTo>
                  <a:pt x="512254" y="767701"/>
                </a:lnTo>
                <a:lnTo>
                  <a:pt x="506558" y="764680"/>
                </a:lnTo>
                <a:lnTo>
                  <a:pt x="501518" y="760626"/>
                </a:lnTo>
                <a:lnTo>
                  <a:pt x="745761" y="760626"/>
                </a:lnTo>
                <a:lnTo>
                  <a:pt x="740818" y="764627"/>
                </a:lnTo>
                <a:lnTo>
                  <a:pt x="735052" y="767701"/>
                </a:lnTo>
                <a:lnTo>
                  <a:pt x="728702" y="769638"/>
                </a:lnTo>
                <a:lnTo>
                  <a:pt x="721902" y="770312"/>
                </a:lnTo>
                <a:close/>
              </a:path>
            </a:pathLst>
          </a:custGeom>
          <a:solidFill>
            <a:srgbClr val="FED531"/>
          </a:solidFill>
        </p:spPr>
        <p:txBody>
          <a:bodyPr wrap="square" lIns="0" tIns="0" rIns="0" bIns="0" rtlCol="0"/>
          <a:lstStyle/>
          <a:p>
            <a:endParaRPr/>
          </a:p>
        </p:txBody>
      </p:sp>
      <p:sp>
        <p:nvSpPr>
          <p:cNvPr id="92" name="object 92"/>
          <p:cNvSpPr/>
          <p:nvPr/>
        </p:nvSpPr>
        <p:spPr>
          <a:xfrm>
            <a:off x="12720519" y="3825144"/>
            <a:ext cx="612140" cy="363855"/>
          </a:xfrm>
          <a:custGeom>
            <a:avLst/>
            <a:gdLst/>
            <a:ahLst/>
            <a:cxnLst/>
            <a:rect l="l" t="t" r="r" b="b"/>
            <a:pathLst>
              <a:path w="612140" h="363854">
                <a:moveTo>
                  <a:pt x="13779" y="363235"/>
                </a:moveTo>
                <a:lnTo>
                  <a:pt x="8347" y="363235"/>
                </a:lnTo>
                <a:lnTo>
                  <a:pt x="4767" y="361298"/>
                </a:lnTo>
                <a:lnTo>
                  <a:pt x="0" y="352749"/>
                </a:lnTo>
                <a:lnTo>
                  <a:pt x="1823" y="346347"/>
                </a:lnTo>
                <a:lnTo>
                  <a:pt x="576089" y="25647"/>
                </a:lnTo>
                <a:lnTo>
                  <a:pt x="476278" y="21099"/>
                </a:lnTo>
                <a:lnTo>
                  <a:pt x="471772" y="16171"/>
                </a:lnTo>
                <a:lnTo>
                  <a:pt x="472320" y="4548"/>
                </a:lnTo>
                <a:lnTo>
                  <a:pt x="477205" y="0"/>
                </a:lnTo>
                <a:lnTo>
                  <a:pt x="586155" y="5053"/>
                </a:lnTo>
                <a:lnTo>
                  <a:pt x="612039" y="29369"/>
                </a:lnTo>
                <a:lnTo>
                  <a:pt x="611373" y="36016"/>
                </a:lnTo>
                <a:lnTo>
                  <a:pt x="609107" y="42746"/>
                </a:lnTo>
                <a:lnTo>
                  <a:pt x="608137" y="44851"/>
                </a:lnTo>
                <a:lnTo>
                  <a:pt x="584976" y="44851"/>
                </a:lnTo>
                <a:lnTo>
                  <a:pt x="15548" y="362814"/>
                </a:lnTo>
                <a:lnTo>
                  <a:pt x="13779" y="363235"/>
                </a:lnTo>
                <a:close/>
              </a:path>
              <a:path w="612140" h="363854">
                <a:moveTo>
                  <a:pt x="560339" y="142599"/>
                </a:moveTo>
                <a:lnTo>
                  <a:pt x="554906" y="142599"/>
                </a:lnTo>
                <a:lnTo>
                  <a:pt x="553390" y="142304"/>
                </a:lnTo>
                <a:lnTo>
                  <a:pt x="551958" y="141630"/>
                </a:lnTo>
                <a:lnTo>
                  <a:pt x="546694" y="139229"/>
                </a:lnTo>
                <a:lnTo>
                  <a:pt x="544377" y="132954"/>
                </a:lnTo>
                <a:lnTo>
                  <a:pt x="546820" y="127690"/>
                </a:lnTo>
                <a:lnTo>
                  <a:pt x="584976" y="44851"/>
                </a:lnTo>
                <a:lnTo>
                  <a:pt x="608137" y="44851"/>
                </a:lnTo>
                <a:lnTo>
                  <a:pt x="565940" y="136492"/>
                </a:lnTo>
                <a:lnTo>
                  <a:pt x="564129" y="140324"/>
                </a:lnTo>
                <a:lnTo>
                  <a:pt x="560339" y="142599"/>
                </a:lnTo>
                <a:close/>
              </a:path>
            </a:pathLst>
          </a:custGeom>
          <a:solidFill>
            <a:srgbClr val="FED531"/>
          </a:solidFill>
        </p:spPr>
        <p:txBody>
          <a:bodyPr wrap="square" lIns="0" tIns="0" rIns="0" bIns="0" rtlCol="0"/>
          <a:lstStyle/>
          <a:p>
            <a:endParaRPr/>
          </a:p>
        </p:txBody>
      </p:sp>
      <p:sp>
        <p:nvSpPr>
          <p:cNvPr id="93" name="object 93"/>
          <p:cNvSpPr/>
          <p:nvPr/>
        </p:nvSpPr>
        <p:spPr>
          <a:xfrm>
            <a:off x="9219332" y="3863180"/>
            <a:ext cx="875665" cy="551180"/>
          </a:xfrm>
          <a:custGeom>
            <a:avLst/>
            <a:gdLst/>
            <a:ahLst/>
            <a:cxnLst/>
            <a:rect l="l" t="t" r="r" b="b"/>
            <a:pathLst>
              <a:path w="875665" h="551179">
                <a:moveTo>
                  <a:pt x="259396" y="129585"/>
                </a:moveTo>
                <a:lnTo>
                  <a:pt x="234239" y="129585"/>
                </a:lnTo>
                <a:lnTo>
                  <a:pt x="261632" y="85786"/>
                </a:lnTo>
                <a:lnTo>
                  <a:pt x="297495" y="49858"/>
                </a:lnTo>
                <a:lnTo>
                  <a:pt x="340200" y="22872"/>
                </a:lnTo>
                <a:lnTo>
                  <a:pt x="388121" y="5896"/>
                </a:lnTo>
                <a:lnTo>
                  <a:pt x="439631" y="0"/>
                </a:lnTo>
                <a:lnTo>
                  <a:pt x="490983" y="5867"/>
                </a:lnTo>
                <a:lnTo>
                  <a:pt x="533974" y="21057"/>
                </a:lnTo>
                <a:lnTo>
                  <a:pt x="439631" y="21057"/>
                </a:lnTo>
                <a:lnTo>
                  <a:pt x="391541" y="26728"/>
                </a:lnTo>
                <a:lnTo>
                  <a:pt x="346946" y="43036"/>
                </a:lnTo>
                <a:lnTo>
                  <a:pt x="307462" y="68924"/>
                </a:lnTo>
                <a:lnTo>
                  <a:pt x="274703" y="103334"/>
                </a:lnTo>
                <a:lnTo>
                  <a:pt x="259396" y="129585"/>
                </a:lnTo>
                <a:close/>
              </a:path>
              <a:path w="875665" h="551179">
                <a:moveTo>
                  <a:pt x="634999" y="151274"/>
                </a:moveTo>
                <a:lnTo>
                  <a:pt x="630535" y="148747"/>
                </a:lnTo>
                <a:lnTo>
                  <a:pt x="628640" y="144494"/>
                </a:lnTo>
                <a:lnTo>
                  <a:pt x="604196" y="102854"/>
                </a:lnTo>
                <a:lnTo>
                  <a:pt x="571460" y="68642"/>
                </a:lnTo>
                <a:lnTo>
                  <a:pt x="532045" y="42905"/>
                </a:lnTo>
                <a:lnTo>
                  <a:pt x="487564" y="26694"/>
                </a:lnTo>
                <a:lnTo>
                  <a:pt x="439631" y="21057"/>
                </a:lnTo>
                <a:lnTo>
                  <a:pt x="533974" y="21057"/>
                </a:lnTo>
                <a:lnTo>
                  <a:pt x="538791" y="22759"/>
                </a:lnTo>
                <a:lnTo>
                  <a:pt x="581427" y="49613"/>
                </a:lnTo>
                <a:lnTo>
                  <a:pt x="617267" y="85365"/>
                </a:lnTo>
                <a:lnTo>
                  <a:pt x="644685" y="128953"/>
                </a:lnTo>
                <a:lnTo>
                  <a:pt x="670460" y="128953"/>
                </a:lnTo>
                <a:lnTo>
                  <a:pt x="711748" y="133725"/>
                </a:lnTo>
                <a:lnTo>
                  <a:pt x="754866" y="149168"/>
                </a:lnTo>
                <a:lnTo>
                  <a:pt x="655509" y="149168"/>
                </a:lnTo>
                <a:lnTo>
                  <a:pt x="647802" y="149674"/>
                </a:lnTo>
                <a:lnTo>
                  <a:pt x="634999" y="151274"/>
                </a:lnTo>
                <a:close/>
              </a:path>
              <a:path w="875665" h="551179">
                <a:moveTo>
                  <a:pt x="670460" y="128953"/>
                </a:moveTo>
                <a:lnTo>
                  <a:pt x="644685" y="128953"/>
                </a:lnTo>
                <a:lnTo>
                  <a:pt x="651002" y="128406"/>
                </a:lnTo>
                <a:lnTo>
                  <a:pt x="657067" y="128111"/>
                </a:lnTo>
                <a:lnTo>
                  <a:pt x="663173" y="128111"/>
                </a:lnTo>
                <a:lnTo>
                  <a:pt x="670460" y="128953"/>
                </a:lnTo>
                <a:close/>
              </a:path>
              <a:path w="875665" h="551179">
                <a:moveTo>
                  <a:pt x="186819" y="551107"/>
                </a:moveTo>
                <a:lnTo>
                  <a:pt x="143398" y="541178"/>
                </a:lnTo>
                <a:lnTo>
                  <a:pt x="103849" y="522828"/>
                </a:lnTo>
                <a:lnTo>
                  <a:pt x="69194" y="497080"/>
                </a:lnTo>
                <a:lnTo>
                  <a:pt x="40457" y="464954"/>
                </a:lnTo>
                <a:lnTo>
                  <a:pt x="18663" y="427474"/>
                </a:lnTo>
                <a:lnTo>
                  <a:pt x="4835" y="385650"/>
                </a:lnTo>
                <a:lnTo>
                  <a:pt x="0" y="340536"/>
                </a:lnTo>
                <a:lnTo>
                  <a:pt x="5613" y="291961"/>
                </a:lnTo>
                <a:lnTo>
                  <a:pt x="21596" y="247336"/>
                </a:lnTo>
                <a:lnTo>
                  <a:pt x="46666" y="207945"/>
                </a:lnTo>
                <a:lnTo>
                  <a:pt x="79539" y="175073"/>
                </a:lnTo>
                <a:lnTo>
                  <a:pt x="118929" y="150003"/>
                </a:lnTo>
                <a:lnTo>
                  <a:pt x="163554" y="134019"/>
                </a:lnTo>
                <a:lnTo>
                  <a:pt x="212129" y="128406"/>
                </a:lnTo>
                <a:lnTo>
                  <a:pt x="219415" y="128406"/>
                </a:lnTo>
                <a:lnTo>
                  <a:pt x="226827" y="128827"/>
                </a:lnTo>
                <a:lnTo>
                  <a:pt x="234239" y="129585"/>
                </a:lnTo>
                <a:lnTo>
                  <a:pt x="259396" y="129585"/>
                </a:lnTo>
                <a:lnTo>
                  <a:pt x="250285" y="145210"/>
                </a:lnTo>
                <a:lnTo>
                  <a:pt x="248426" y="149463"/>
                </a:lnTo>
                <a:lnTo>
                  <a:pt x="212129" y="149463"/>
                </a:lnTo>
                <a:lnTo>
                  <a:pt x="168381" y="154520"/>
                </a:lnTo>
                <a:lnTo>
                  <a:pt x="128187" y="168919"/>
                </a:lnTo>
                <a:lnTo>
                  <a:pt x="92706" y="191502"/>
                </a:lnTo>
                <a:lnTo>
                  <a:pt x="63096" y="221113"/>
                </a:lnTo>
                <a:lnTo>
                  <a:pt x="40512" y="256594"/>
                </a:lnTo>
                <a:lnTo>
                  <a:pt x="26113" y="296787"/>
                </a:lnTo>
                <a:lnTo>
                  <a:pt x="21057" y="340536"/>
                </a:lnTo>
                <a:lnTo>
                  <a:pt x="26855" y="387304"/>
                </a:lnTo>
                <a:lnTo>
                  <a:pt x="43274" y="429859"/>
                </a:lnTo>
                <a:lnTo>
                  <a:pt x="68909" y="466826"/>
                </a:lnTo>
                <a:lnTo>
                  <a:pt x="102328" y="496767"/>
                </a:lnTo>
                <a:lnTo>
                  <a:pt x="142106" y="518260"/>
                </a:lnTo>
                <a:lnTo>
                  <a:pt x="186819" y="529882"/>
                </a:lnTo>
                <a:lnTo>
                  <a:pt x="186819" y="551107"/>
                </a:lnTo>
                <a:close/>
              </a:path>
              <a:path w="875665" h="551179">
                <a:moveTo>
                  <a:pt x="686589" y="551065"/>
                </a:moveTo>
                <a:lnTo>
                  <a:pt x="686589" y="529840"/>
                </a:lnTo>
                <a:lnTo>
                  <a:pt x="731763" y="518539"/>
                </a:lnTo>
                <a:lnTo>
                  <a:pt x="771983" y="497184"/>
                </a:lnTo>
                <a:lnTo>
                  <a:pt x="805793" y="467226"/>
                </a:lnTo>
                <a:lnTo>
                  <a:pt x="831743" y="430116"/>
                </a:lnTo>
                <a:lnTo>
                  <a:pt x="848380" y="387288"/>
                </a:lnTo>
                <a:lnTo>
                  <a:pt x="854246" y="340241"/>
                </a:lnTo>
                <a:lnTo>
                  <a:pt x="849189" y="296492"/>
                </a:lnTo>
                <a:lnTo>
                  <a:pt x="834790" y="256299"/>
                </a:lnTo>
                <a:lnTo>
                  <a:pt x="812207" y="220818"/>
                </a:lnTo>
                <a:lnTo>
                  <a:pt x="782596" y="191207"/>
                </a:lnTo>
                <a:lnTo>
                  <a:pt x="747115" y="168624"/>
                </a:lnTo>
                <a:lnTo>
                  <a:pt x="706922" y="154225"/>
                </a:lnTo>
                <a:lnTo>
                  <a:pt x="663173" y="149168"/>
                </a:lnTo>
                <a:lnTo>
                  <a:pt x="754866" y="149168"/>
                </a:lnTo>
                <a:lnTo>
                  <a:pt x="795764" y="174778"/>
                </a:lnTo>
                <a:lnTo>
                  <a:pt x="828636" y="207651"/>
                </a:lnTo>
                <a:lnTo>
                  <a:pt x="853706" y="247041"/>
                </a:lnTo>
                <a:lnTo>
                  <a:pt x="869690" y="291666"/>
                </a:lnTo>
                <a:lnTo>
                  <a:pt x="875303" y="340241"/>
                </a:lnTo>
                <a:lnTo>
                  <a:pt x="870409" y="385661"/>
                </a:lnTo>
                <a:lnTo>
                  <a:pt x="856433" y="427690"/>
                </a:lnTo>
                <a:lnTo>
                  <a:pt x="834404" y="465325"/>
                </a:lnTo>
                <a:lnTo>
                  <a:pt x="805366" y="497517"/>
                </a:lnTo>
                <a:lnTo>
                  <a:pt x="770358" y="523230"/>
                </a:lnTo>
                <a:lnTo>
                  <a:pt x="730419" y="541425"/>
                </a:lnTo>
                <a:lnTo>
                  <a:pt x="686589" y="551065"/>
                </a:lnTo>
                <a:close/>
              </a:path>
              <a:path w="875665" h="551179">
                <a:moveTo>
                  <a:pt x="243841" y="152074"/>
                </a:moveTo>
                <a:lnTo>
                  <a:pt x="212129" y="149463"/>
                </a:lnTo>
                <a:lnTo>
                  <a:pt x="248426" y="149463"/>
                </a:lnTo>
                <a:lnTo>
                  <a:pt x="243841" y="152074"/>
                </a:lnTo>
                <a:close/>
              </a:path>
            </a:pathLst>
          </a:custGeom>
          <a:solidFill>
            <a:srgbClr val="FED531"/>
          </a:solidFill>
        </p:spPr>
        <p:txBody>
          <a:bodyPr wrap="square" lIns="0" tIns="0" rIns="0" bIns="0" rtlCol="0"/>
          <a:lstStyle/>
          <a:p>
            <a:endParaRPr/>
          </a:p>
        </p:txBody>
      </p:sp>
      <p:sp>
        <p:nvSpPr>
          <p:cNvPr id="94" name="object 94"/>
          <p:cNvSpPr/>
          <p:nvPr/>
        </p:nvSpPr>
        <p:spPr>
          <a:xfrm>
            <a:off x="9075322" y="4123194"/>
            <a:ext cx="118110" cy="0"/>
          </a:xfrm>
          <a:custGeom>
            <a:avLst/>
            <a:gdLst/>
            <a:ahLst/>
            <a:cxnLst/>
            <a:rect l="l" t="t" r="r" b="b"/>
            <a:pathLst>
              <a:path w="118109">
                <a:moveTo>
                  <a:pt x="0" y="0"/>
                </a:moveTo>
                <a:lnTo>
                  <a:pt x="118025" y="0"/>
                </a:lnTo>
              </a:path>
            </a:pathLst>
          </a:custGeom>
          <a:ln w="21057">
            <a:solidFill>
              <a:srgbClr val="FED531"/>
            </a:solidFill>
          </a:ln>
        </p:spPr>
        <p:txBody>
          <a:bodyPr wrap="square" lIns="0" tIns="0" rIns="0" bIns="0" rtlCol="0"/>
          <a:lstStyle/>
          <a:p>
            <a:endParaRPr/>
          </a:p>
        </p:txBody>
      </p:sp>
      <p:sp>
        <p:nvSpPr>
          <p:cNvPr id="95" name="object 95"/>
          <p:cNvSpPr/>
          <p:nvPr/>
        </p:nvSpPr>
        <p:spPr>
          <a:xfrm>
            <a:off x="10117209" y="4125552"/>
            <a:ext cx="118110" cy="0"/>
          </a:xfrm>
          <a:custGeom>
            <a:avLst/>
            <a:gdLst/>
            <a:ahLst/>
            <a:cxnLst/>
            <a:rect l="l" t="t" r="r" b="b"/>
            <a:pathLst>
              <a:path w="118109">
                <a:moveTo>
                  <a:pt x="0" y="0"/>
                </a:moveTo>
                <a:lnTo>
                  <a:pt x="117962" y="0"/>
                </a:lnTo>
              </a:path>
            </a:pathLst>
          </a:custGeom>
          <a:ln w="21057">
            <a:solidFill>
              <a:srgbClr val="FED531"/>
            </a:solidFill>
          </a:ln>
        </p:spPr>
        <p:txBody>
          <a:bodyPr wrap="square" lIns="0" tIns="0" rIns="0" bIns="0" rtlCol="0"/>
          <a:lstStyle/>
          <a:p>
            <a:endParaRPr/>
          </a:p>
        </p:txBody>
      </p:sp>
      <p:sp>
        <p:nvSpPr>
          <p:cNvPr id="96" name="object 96"/>
          <p:cNvSpPr/>
          <p:nvPr/>
        </p:nvSpPr>
        <p:spPr>
          <a:xfrm>
            <a:off x="10026705" y="3890807"/>
            <a:ext cx="109412" cy="68562"/>
          </a:xfrm>
          <a:prstGeom prst="rect">
            <a:avLst/>
          </a:prstGeom>
          <a:blipFill>
            <a:blip r:embed="rId24" cstate="print"/>
            <a:stretch>
              <a:fillRect/>
            </a:stretch>
          </a:blipFill>
        </p:spPr>
        <p:txBody>
          <a:bodyPr wrap="square" lIns="0" tIns="0" rIns="0" bIns="0" rtlCol="0"/>
          <a:lstStyle/>
          <a:p>
            <a:endParaRPr/>
          </a:p>
        </p:txBody>
      </p:sp>
      <p:sp>
        <p:nvSpPr>
          <p:cNvPr id="97" name="object 97"/>
          <p:cNvSpPr/>
          <p:nvPr/>
        </p:nvSpPr>
        <p:spPr>
          <a:xfrm>
            <a:off x="9880695" y="3740206"/>
            <a:ext cx="69825" cy="108023"/>
          </a:xfrm>
          <a:prstGeom prst="rect">
            <a:avLst/>
          </a:prstGeom>
          <a:blipFill>
            <a:blip r:embed="rId25" cstate="print"/>
            <a:stretch>
              <a:fillRect/>
            </a:stretch>
          </a:blipFill>
        </p:spPr>
        <p:txBody>
          <a:bodyPr wrap="square" lIns="0" tIns="0" rIns="0" bIns="0" rtlCol="0"/>
          <a:lstStyle/>
          <a:p>
            <a:endParaRPr/>
          </a:p>
        </p:txBody>
      </p:sp>
      <p:sp>
        <p:nvSpPr>
          <p:cNvPr id="98" name="object 98"/>
          <p:cNvSpPr/>
          <p:nvPr/>
        </p:nvSpPr>
        <p:spPr>
          <a:xfrm>
            <a:off x="9192337" y="3890807"/>
            <a:ext cx="109370" cy="68562"/>
          </a:xfrm>
          <a:prstGeom prst="rect">
            <a:avLst/>
          </a:prstGeom>
          <a:blipFill>
            <a:blip r:embed="rId26" cstate="print"/>
            <a:stretch>
              <a:fillRect/>
            </a:stretch>
          </a:blipFill>
        </p:spPr>
        <p:txBody>
          <a:bodyPr wrap="square" lIns="0" tIns="0" rIns="0" bIns="0" rtlCol="0"/>
          <a:lstStyle/>
          <a:p>
            <a:endParaRPr/>
          </a:p>
        </p:txBody>
      </p:sp>
      <p:sp>
        <p:nvSpPr>
          <p:cNvPr id="99" name="object 99"/>
          <p:cNvSpPr/>
          <p:nvPr/>
        </p:nvSpPr>
        <p:spPr>
          <a:xfrm>
            <a:off x="9399455" y="3740206"/>
            <a:ext cx="69867" cy="108023"/>
          </a:xfrm>
          <a:prstGeom prst="rect">
            <a:avLst/>
          </a:prstGeom>
          <a:blipFill>
            <a:blip r:embed="rId27" cstate="print"/>
            <a:stretch>
              <a:fillRect/>
            </a:stretch>
          </a:blipFill>
        </p:spPr>
        <p:txBody>
          <a:bodyPr wrap="square" lIns="0" tIns="0" rIns="0" bIns="0" rtlCol="0"/>
          <a:lstStyle/>
          <a:p>
            <a:endParaRPr/>
          </a:p>
        </p:txBody>
      </p:sp>
      <p:sp>
        <p:nvSpPr>
          <p:cNvPr id="100" name="object 100"/>
          <p:cNvSpPr/>
          <p:nvPr/>
        </p:nvSpPr>
        <p:spPr>
          <a:xfrm>
            <a:off x="9663638" y="3691775"/>
            <a:ext cx="0" cy="118110"/>
          </a:xfrm>
          <a:custGeom>
            <a:avLst/>
            <a:gdLst/>
            <a:ahLst/>
            <a:cxnLst/>
            <a:rect l="l" t="t" r="r" b="b"/>
            <a:pathLst>
              <a:path h="118110">
                <a:moveTo>
                  <a:pt x="0" y="0"/>
                </a:moveTo>
                <a:lnTo>
                  <a:pt x="0" y="118046"/>
                </a:lnTo>
              </a:path>
            </a:pathLst>
          </a:custGeom>
          <a:ln w="21309">
            <a:solidFill>
              <a:srgbClr val="FED531"/>
            </a:solidFill>
          </a:ln>
        </p:spPr>
        <p:txBody>
          <a:bodyPr wrap="square" lIns="0" tIns="0" rIns="0" bIns="0" rtlCol="0"/>
          <a:lstStyle/>
          <a:p>
            <a:endParaRPr/>
          </a:p>
        </p:txBody>
      </p:sp>
      <p:sp>
        <p:nvSpPr>
          <p:cNvPr id="101" name="object 101"/>
          <p:cNvSpPr/>
          <p:nvPr/>
        </p:nvSpPr>
        <p:spPr>
          <a:xfrm>
            <a:off x="9395580" y="4101968"/>
            <a:ext cx="523240" cy="523240"/>
          </a:xfrm>
          <a:custGeom>
            <a:avLst/>
            <a:gdLst/>
            <a:ahLst/>
            <a:cxnLst/>
            <a:rect l="l" t="t" r="r" b="b"/>
            <a:pathLst>
              <a:path w="523240" h="523239">
                <a:moveTo>
                  <a:pt x="226616" y="48094"/>
                </a:moveTo>
                <a:lnTo>
                  <a:pt x="205559" y="48094"/>
                </a:lnTo>
                <a:lnTo>
                  <a:pt x="205559" y="4716"/>
                </a:lnTo>
                <a:lnTo>
                  <a:pt x="210276" y="0"/>
                </a:lnTo>
                <a:lnTo>
                  <a:pt x="312530" y="0"/>
                </a:lnTo>
                <a:lnTo>
                  <a:pt x="317246" y="4716"/>
                </a:lnTo>
                <a:lnTo>
                  <a:pt x="317246" y="21057"/>
                </a:lnTo>
                <a:lnTo>
                  <a:pt x="226616" y="21057"/>
                </a:lnTo>
                <a:lnTo>
                  <a:pt x="226616" y="48094"/>
                </a:lnTo>
                <a:close/>
              </a:path>
              <a:path w="523240" h="523239">
                <a:moveTo>
                  <a:pt x="137299" y="111687"/>
                </a:moveTo>
                <a:lnTo>
                  <a:pt x="113161" y="111687"/>
                </a:lnTo>
                <a:lnTo>
                  <a:pt x="89745" y="70078"/>
                </a:lnTo>
                <a:lnTo>
                  <a:pt x="86923" y="64982"/>
                </a:lnTo>
                <a:lnTo>
                  <a:pt x="88734" y="58581"/>
                </a:lnTo>
                <a:lnTo>
                  <a:pt x="172794" y="11286"/>
                </a:lnTo>
                <a:lnTo>
                  <a:pt x="175237" y="9938"/>
                </a:lnTo>
                <a:lnTo>
                  <a:pt x="178101" y="9602"/>
                </a:lnTo>
                <a:lnTo>
                  <a:pt x="183491" y="11118"/>
                </a:lnTo>
                <a:lnTo>
                  <a:pt x="185766" y="12887"/>
                </a:lnTo>
                <a:lnTo>
                  <a:pt x="187155" y="15329"/>
                </a:lnTo>
                <a:lnTo>
                  <a:pt x="198108" y="34828"/>
                </a:lnTo>
                <a:lnTo>
                  <a:pt x="173931" y="34828"/>
                </a:lnTo>
                <a:lnTo>
                  <a:pt x="113287" y="68941"/>
                </a:lnTo>
                <a:lnTo>
                  <a:pt x="137299" y="111687"/>
                </a:lnTo>
                <a:close/>
              </a:path>
              <a:path w="523240" h="523239">
                <a:moveTo>
                  <a:pt x="341867" y="61318"/>
                </a:moveTo>
                <a:lnTo>
                  <a:pt x="317246" y="61318"/>
                </a:lnTo>
                <a:lnTo>
                  <a:pt x="343568" y="17856"/>
                </a:lnTo>
                <a:lnTo>
                  <a:pt x="346600" y="12887"/>
                </a:lnTo>
                <a:lnTo>
                  <a:pt x="353044" y="11286"/>
                </a:lnTo>
                <a:lnTo>
                  <a:pt x="396814" y="37776"/>
                </a:lnTo>
                <a:lnTo>
                  <a:pt x="356118" y="37776"/>
                </a:lnTo>
                <a:lnTo>
                  <a:pt x="341867" y="61318"/>
                </a:lnTo>
                <a:close/>
              </a:path>
              <a:path w="523240" h="523239">
                <a:moveTo>
                  <a:pt x="308444" y="110423"/>
                </a:moveTo>
                <a:lnTo>
                  <a:pt x="299348" y="107896"/>
                </a:lnTo>
                <a:lnTo>
                  <a:pt x="296189" y="103727"/>
                </a:lnTo>
                <a:lnTo>
                  <a:pt x="296189" y="21057"/>
                </a:lnTo>
                <a:lnTo>
                  <a:pt x="317246" y="21057"/>
                </a:lnTo>
                <a:lnTo>
                  <a:pt x="317246" y="61318"/>
                </a:lnTo>
                <a:lnTo>
                  <a:pt x="341867" y="61318"/>
                </a:lnTo>
                <a:lnTo>
                  <a:pt x="313288" y="108528"/>
                </a:lnTo>
                <a:lnTo>
                  <a:pt x="308444" y="110423"/>
                </a:lnTo>
                <a:close/>
              </a:path>
              <a:path w="523240" h="523239">
                <a:moveTo>
                  <a:pt x="214151" y="99684"/>
                </a:moveTo>
                <a:lnTo>
                  <a:pt x="209223" y="97620"/>
                </a:lnTo>
                <a:lnTo>
                  <a:pt x="206717" y="93114"/>
                </a:lnTo>
                <a:lnTo>
                  <a:pt x="173931" y="34828"/>
                </a:lnTo>
                <a:lnTo>
                  <a:pt x="198108" y="34828"/>
                </a:lnTo>
                <a:lnTo>
                  <a:pt x="205559" y="48094"/>
                </a:lnTo>
                <a:lnTo>
                  <a:pt x="226616" y="48094"/>
                </a:lnTo>
                <a:lnTo>
                  <a:pt x="226616" y="93114"/>
                </a:lnTo>
                <a:lnTo>
                  <a:pt x="223373" y="97241"/>
                </a:lnTo>
                <a:lnTo>
                  <a:pt x="214151" y="99684"/>
                </a:lnTo>
                <a:close/>
              </a:path>
              <a:path w="523240" h="523239">
                <a:moveTo>
                  <a:pt x="386314" y="155359"/>
                </a:moveTo>
                <a:lnTo>
                  <a:pt x="381176" y="154559"/>
                </a:lnTo>
                <a:lnTo>
                  <a:pt x="377891" y="151106"/>
                </a:lnTo>
                <a:lnTo>
                  <a:pt x="374648" y="147652"/>
                </a:lnTo>
                <a:lnTo>
                  <a:pt x="374101" y="142472"/>
                </a:lnTo>
                <a:lnTo>
                  <a:pt x="376543" y="138387"/>
                </a:lnTo>
                <a:lnTo>
                  <a:pt x="415667" y="73826"/>
                </a:lnTo>
                <a:lnTo>
                  <a:pt x="356118" y="37776"/>
                </a:lnTo>
                <a:lnTo>
                  <a:pt x="396814" y="37776"/>
                </a:lnTo>
                <a:lnTo>
                  <a:pt x="440515" y="64266"/>
                </a:lnTo>
                <a:lnTo>
                  <a:pt x="442115" y="70709"/>
                </a:lnTo>
                <a:lnTo>
                  <a:pt x="414404" y="116530"/>
                </a:lnTo>
                <a:lnTo>
                  <a:pt x="480410" y="116530"/>
                </a:lnTo>
                <a:lnTo>
                  <a:pt x="480994" y="117625"/>
                </a:lnTo>
                <a:lnTo>
                  <a:pt x="457108" y="117625"/>
                </a:lnTo>
                <a:lnTo>
                  <a:pt x="386314" y="155359"/>
                </a:lnTo>
                <a:close/>
              </a:path>
              <a:path w="523240" h="523239">
                <a:moveTo>
                  <a:pt x="61149" y="431418"/>
                </a:moveTo>
                <a:lnTo>
                  <a:pt x="54790" y="429481"/>
                </a:lnTo>
                <a:lnTo>
                  <a:pt x="9391" y="344368"/>
                </a:lnTo>
                <a:lnTo>
                  <a:pt x="8085" y="341883"/>
                </a:lnTo>
                <a:lnTo>
                  <a:pt x="7791" y="339020"/>
                </a:lnTo>
                <a:lnTo>
                  <a:pt x="8591" y="336324"/>
                </a:lnTo>
                <a:lnTo>
                  <a:pt x="9433" y="333671"/>
                </a:lnTo>
                <a:lnTo>
                  <a:pt x="11286" y="331439"/>
                </a:lnTo>
                <a:lnTo>
                  <a:pt x="13729" y="330091"/>
                </a:lnTo>
                <a:lnTo>
                  <a:pt x="37902" y="317247"/>
                </a:lnTo>
                <a:lnTo>
                  <a:pt x="4716" y="317246"/>
                </a:lnTo>
                <a:lnTo>
                  <a:pt x="0" y="312530"/>
                </a:lnTo>
                <a:lnTo>
                  <a:pt x="0" y="210234"/>
                </a:lnTo>
                <a:lnTo>
                  <a:pt x="4716" y="205559"/>
                </a:lnTo>
                <a:lnTo>
                  <a:pt x="52305" y="205559"/>
                </a:lnTo>
                <a:lnTo>
                  <a:pt x="11033" y="181807"/>
                </a:lnTo>
                <a:lnTo>
                  <a:pt x="9307" y="175364"/>
                </a:lnTo>
                <a:lnTo>
                  <a:pt x="58791" y="89366"/>
                </a:lnTo>
                <a:lnTo>
                  <a:pt x="61107" y="87555"/>
                </a:lnTo>
                <a:lnTo>
                  <a:pt x="66498" y="86123"/>
                </a:lnTo>
                <a:lnTo>
                  <a:pt x="69362" y="86502"/>
                </a:lnTo>
                <a:lnTo>
                  <a:pt x="112648" y="111392"/>
                </a:lnTo>
                <a:lnTo>
                  <a:pt x="70414" y="111392"/>
                </a:lnTo>
                <a:lnTo>
                  <a:pt x="35712" y="171699"/>
                </a:lnTo>
                <a:lnTo>
                  <a:pt x="96946" y="206949"/>
                </a:lnTo>
                <a:lnTo>
                  <a:pt x="101116" y="209308"/>
                </a:lnTo>
                <a:lnTo>
                  <a:pt x="103137" y="214193"/>
                </a:lnTo>
                <a:lnTo>
                  <a:pt x="101588" y="219859"/>
                </a:lnTo>
                <a:lnTo>
                  <a:pt x="100653" y="223374"/>
                </a:lnTo>
                <a:lnTo>
                  <a:pt x="96483" y="226616"/>
                </a:lnTo>
                <a:lnTo>
                  <a:pt x="21056" y="226616"/>
                </a:lnTo>
                <a:lnTo>
                  <a:pt x="21056" y="296189"/>
                </a:lnTo>
                <a:lnTo>
                  <a:pt x="84860" y="296189"/>
                </a:lnTo>
                <a:lnTo>
                  <a:pt x="89071" y="299474"/>
                </a:lnTo>
                <a:lnTo>
                  <a:pt x="90250" y="304149"/>
                </a:lnTo>
                <a:lnTo>
                  <a:pt x="91387" y="308866"/>
                </a:lnTo>
                <a:lnTo>
                  <a:pt x="89239" y="313751"/>
                </a:lnTo>
                <a:lnTo>
                  <a:pt x="32933" y="343736"/>
                </a:lnTo>
                <a:lnTo>
                  <a:pt x="65698" y="405139"/>
                </a:lnTo>
                <a:lnTo>
                  <a:pt x="133700" y="405139"/>
                </a:lnTo>
                <a:lnTo>
                  <a:pt x="133038" y="406234"/>
                </a:lnTo>
                <a:lnTo>
                  <a:pt x="108402" y="406234"/>
                </a:lnTo>
                <a:lnTo>
                  <a:pt x="61149" y="431418"/>
                </a:lnTo>
                <a:close/>
              </a:path>
              <a:path w="523240" h="523239">
                <a:moveTo>
                  <a:pt x="480410" y="116530"/>
                </a:moveTo>
                <a:lnTo>
                  <a:pt x="414404" y="116530"/>
                </a:lnTo>
                <a:lnTo>
                  <a:pt x="461656" y="91345"/>
                </a:lnTo>
                <a:lnTo>
                  <a:pt x="468016" y="93283"/>
                </a:lnTo>
                <a:lnTo>
                  <a:pt x="480410" y="116530"/>
                </a:lnTo>
                <a:close/>
              </a:path>
              <a:path w="523240" h="523239">
                <a:moveTo>
                  <a:pt x="139987" y="151400"/>
                </a:moveTo>
                <a:lnTo>
                  <a:pt x="70414" y="111392"/>
                </a:lnTo>
                <a:lnTo>
                  <a:pt x="112648" y="111392"/>
                </a:lnTo>
                <a:lnTo>
                  <a:pt x="113161" y="111687"/>
                </a:lnTo>
                <a:lnTo>
                  <a:pt x="137299" y="111687"/>
                </a:lnTo>
                <a:lnTo>
                  <a:pt x="150263" y="134765"/>
                </a:lnTo>
                <a:lnTo>
                  <a:pt x="152622" y="138892"/>
                </a:lnTo>
                <a:lnTo>
                  <a:pt x="151864" y="144073"/>
                </a:lnTo>
                <a:lnTo>
                  <a:pt x="148536" y="147400"/>
                </a:lnTo>
                <a:lnTo>
                  <a:pt x="145167" y="150727"/>
                </a:lnTo>
                <a:lnTo>
                  <a:pt x="139987" y="151400"/>
                </a:lnTo>
                <a:close/>
              </a:path>
              <a:path w="523240" h="523239">
                <a:moveTo>
                  <a:pt x="476700" y="411372"/>
                </a:moveTo>
                <a:lnTo>
                  <a:pt x="452391" y="411372"/>
                </a:lnTo>
                <a:lnTo>
                  <a:pt x="487093" y="351064"/>
                </a:lnTo>
                <a:lnTo>
                  <a:pt x="421690" y="313456"/>
                </a:lnTo>
                <a:lnTo>
                  <a:pt x="419710" y="308613"/>
                </a:lnTo>
                <a:lnTo>
                  <a:pt x="422153" y="299390"/>
                </a:lnTo>
                <a:lnTo>
                  <a:pt x="426322" y="296189"/>
                </a:lnTo>
                <a:lnTo>
                  <a:pt x="501749" y="296189"/>
                </a:lnTo>
                <a:lnTo>
                  <a:pt x="501749" y="226616"/>
                </a:lnTo>
                <a:lnTo>
                  <a:pt x="437946" y="226616"/>
                </a:lnTo>
                <a:lnTo>
                  <a:pt x="433735" y="223289"/>
                </a:lnTo>
                <a:lnTo>
                  <a:pt x="432555" y="218615"/>
                </a:lnTo>
                <a:lnTo>
                  <a:pt x="431418" y="213940"/>
                </a:lnTo>
                <a:lnTo>
                  <a:pt x="433566" y="209055"/>
                </a:lnTo>
                <a:lnTo>
                  <a:pt x="489873" y="179027"/>
                </a:lnTo>
                <a:lnTo>
                  <a:pt x="457108" y="117625"/>
                </a:lnTo>
                <a:lnTo>
                  <a:pt x="480994" y="117625"/>
                </a:lnTo>
                <a:lnTo>
                  <a:pt x="514720" y="180880"/>
                </a:lnTo>
                <a:lnTo>
                  <a:pt x="515015" y="183786"/>
                </a:lnTo>
                <a:lnTo>
                  <a:pt x="514215" y="186439"/>
                </a:lnTo>
                <a:lnTo>
                  <a:pt x="513373" y="189135"/>
                </a:lnTo>
                <a:lnTo>
                  <a:pt x="511520" y="191325"/>
                </a:lnTo>
                <a:lnTo>
                  <a:pt x="509077" y="192672"/>
                </a:lnTo>
                <a:lnTo>
                  <a:pt x="484904" y="205559"/>
                </a:lnTo>
                <a:lnTo>
                  <a:pt x="518090" y="205559"/>
                </a:lnTo>
                <a:lnTo>
                  <a:pt x="522806" y="210234"/>
                </a:lnTo>
                <a:lnTo>
                  <a:pt x="522806" y="312530"/>
                </a:lnTo>
                <a:lnTo>
                  <a:pt x="518090" y="317246"/>
                </a:lnTo>
                <a:lnTo>
                  <a:pt x="470500" y="317246"/>
                </a:lnTo>
                <a:lnTo>
                  <a:pt x="511772" y="340957"/>
                </a:lnTo>
                <a:lnTo>
                  <a:pt x="513499" y="347400"/>
                </a:lnTo>
                <a:lnTo>
                  <a:pt x="510593" y="352412"/>
                </a:lnTo>
                <a:lnTo>
                  <a:pt x="476700" y="411372"/>
                </a:lnTo>
                <a:close/>
              </a:path>
              <a:path w="523240" h="523239">
                <a:moveTo>
                  <a:pt x="261403" y="389220"/>
                </a:moveTo>
                <a:lnTo>
                  <a:pt x="211690" y="379162"/>
                </a:lnTo>
                <a:lnTo>
                  <a:pt x="171057" y="351749"/>
                </a:lnTo>
                <a:lnTo>
                  <a:pt x="143643" y="311116"/>
                </a:lnTo>
                <a:lnTo>
                  <a:pt x="133586" y="261403"/>
                </a:lnTo>
                <a:lnTo>
                  <a:pt x="143643" y="211683"/>
                </a:lnTo>
                <a:lnTo>
                  <a:pt x="171057" y="171036"/>
                </a:lnTo>
                <a:lnTo>
                  <a:pt x="211690" y="143608"/>
                </a:lnTo>
                <a:lnTo>
                  <a:pt x="261403" y="133544"/>
                </a:lnTo>
                <a:lnTo>
                  <a:pt x="311123" y="143608"/>
                </a:lnTo>
                <a:lnTo>
                  <a:pt x="327414" y="154601"/>
                </a:lnTo>
                <a:lnTo>
                  <a:pt x="261403" y="154601"/>
                </a:lnTo>
                <a:lnTo>
                  <a:pt x="219883" y="163004"/>
                </a:lnTo>
                <a:lnTo>
                  <a:pt x="185945" y="185908"/>
                </a:lnTo>
                <a:lnTo>
                  <a:pt x="163045" y="219859"/>
                </a:lnTo>
                <a:lnTo>
                  <a:pt x="154643" y="261403"/>
                </a:lnTo>
                <a:lnTo>
                  <a:pt x="163045" y="302922"/>
                </a:lnTo>
                <a:lnTo>
                  <a:pt x="185945" y="336861"/>
                </a:lnTo>
                <a:lnTo>
                  <a:pt x="219883" y="359761"/>
                </a:lnTo>
                <a:lnTo>
                  <a:pt x="261403" y="368163"/>
                </a:lnTo>
                <a:lnTo>
                  <a:pt x="327432" y="368163"/>
                </a:lnTo>
                <a:lnTo>
                  <a:pt x="311123" y="379162"/>
                </a:lnTo>
                <a:lnTo>
                  <a:pt x="261403" y="389220"/>
                </a:lnTo>
                <a:close/>
              </a:path>
              <a:path w="523240" h="523239">
                <a:moveTo>
                  <a:pt x="327432" y="368163"/>
                </a:moveTo>
                <a:lnTo>
                  <a:pt x="261403" y="368163"/>
                </a:lnTo>
                <a:lnTo>
                  <a:pt x="302929" y="359761"/>
                </a:lnTo>
                <a:lnTo>
                  <a:pt x="336882" y="336861"/>
                </a:lnTo>
                <a:lnTo>
                  <a:pt x="359796" y="302922"/>
                </a:lnTo>
                <a:lnTo>
                  <a:pt x="368205" y="261403"/>
                </a:lnTo>
                <a:lnTo>
                  <a:pt x="359796" y="219859"/>
                </a:lnTo>
                <a:lnTo>
                  <a:pt x="336882" y="185908"/>
                </a:lnTo>
                <a:lnTo>
                  <a:pt x="302929" y="163004"/>
                </a:lnTo>
                <a:lnTo>
                  <a:pt x="261403" y="154601"/>
                </a:lnTo>
                <a:lnTo>
                  <a:pt x="327414" y="154601"/>
                </a:lnTo>
                <a:lnTo>
                  <a:pt x="351770" y="171036"/>
                </a:lnTo>
                <a:lnTo>
                  <a:pt x="379198" y="211683"/>
                </a:lnTo>
                <a:lnTo>
                  <a:pt x="389262" y="261403"/>
                </a:lnTo>
                <a:lnTo>
                  <a:pt x="379198" y="311116"/>
                </a:lnTo>
                <a:lnTo>
                  <a:pt x="351770" y="351749"/>
                </a:lnTo>
                <a:lnTo>
                  <a:pt x="327432" y="368163"/>
                </a:lnTo>
                <a:close/>
              </a:path>
              <a:path w="523240" h="523239">
                <a:moveTo>
                  <a:pt x="133700" y="405139"/>
                </a:moveTo>
                <a:lnTo>
                  <a:pt x="65698" y="405139"/>
                </a:lnTo>
                <a:lnTo>
                  <a:pt x="136492" y="367405"/>
                </a:lnTo>
                <a:lnTo>
                  <a:pt x="141630" y="368247"/>
                </a:lnTo>
                <a:lnTo>
                  <a:pt x="144915" y="371658"/>
                </a:lnTo>
                <a:lnTo>
                  <a:pt x="148157" y="375112"/>
                </a:lnTo>
                <a:lnTo>
                  <a:pt x="148705" y="380334"/>
                </a:lnTo>
                <a:lnTo>
                  <a:pt x="133700" y="405139"/>
                </a:lnTo>
                <a:close/>
              </a:path>
              <a:path w="523240" h="523239">
                <a:moveTo>
                  <a:pt x="391875" y="487936"/>
                </a:moveTo>
                <a:lnTo>
                  <a:pt x="348874" y="487936"/>
                </a:lnTo>
                <a:lnTo>
                  <a:pt x="409519" y="453865"/>
                </a:lnTo>
                <a:lnTo>
                  <a:pt x="370184" y="383871"/>
                </a:lnTo>
                <a:lnTo>
                  <a:pt x="370942" y="378691"/>
                </a:lnTo>
                <a:lnTo>
                  <a:pt x="377680" y="372037"/>
                </a:lnTo>
                <a:lnTo>
                  <a:pt x="382860" y="371363"/>
                </a:lnTo>
                <a:lnTo>
                  <a:pt x="451879" y="411077"/>
                </a:lnTo>
                <a:lnTo>
                  <a:pt x="409645" y="411077"/>
                </a:lnTo>
                <a:lnTo>
                  <a:pt x="433061" y="452728"/>
                </a:lnTo>
                <a:lnTo>
                  <a:pt x="435882" y="457782"/>
                </a:lnTo>
                <a:lnTo>
                  <a:pt x="434114" y="464183"/>
                </a:lnTo>
                <a:lnTo>
                  <a:pt x="391875" y="487936"/>
                </a:lnTo>
                <a:close/>
              </a:path>
              <a:path w="523240" h="523239">
                <a:moveTo>
                  <a:pt x="170015" y="510341"/>
                </a:moveTo>
                <a:lnTo>
                  <a:pt x="167193" y="509920"/>
                </a:lnTo>
                <a:lnTo>
                  <a:pt x="87190" y="461488"/>
                </a:lnTo>
                <a:lnTo>
                  <a:pt x="82291" y="458540"/>
                </a:lnTo>
                <a:lnTo>
                  <a:pt x="80691" y="452055"/>
                </a:lnTo>
                <a:lnTo>
                  <a:pt x="83723" y="447085"/>
                </a:lnTo>
                <a:lnTo>
                  <a:pt x="108402" y="406234"/>
                </a:lnTo>
                <a:lnTo>
                  <a:pt x="133038" y="406234"/>
                </a:lnTo>
                <a:lnTo>
                  <a:pt x="107180" y="448980"/>
                </a:lnTo>
                <a:lnTo>
                  <a:pt x="166688" y="484988"/>
                </a:lnTo>
                <a:lnTo>
                  <a:pt x="191314" y="484988"/>
                </a:lnTo>
                <a:lnTo>
                  <a:pt x="179238" y="504908"/>
                </a:lnTo>
                <a:lnTo>
                  <a:pt x="177806" y="507308"/>
                </a:lnTo>
                <a:lnTo>
                  <a:pt x="175490" y="509035"/>
                </a:lnTo>
                <a:lnTo>
                  <a:pt x="172752" y="509709"/>
                </a:lnTo>
                <a:lnTo>
                  <a:pt x="170015" y="510341"/>
                </a:lnTo>
                <a:close/>
              </a:path>
              <a:path w="523240" h="523239">
                <a:moveTo>
                  <a:pt x="456308" y="436641"/>
                </a:moveTo>
                <a:lnTo>
                  <a:pt x="453444" y="436261"/>
                </a:lnTo>
                <a:lnTo>
                  <a:pt x="409645" y="411077"/>
                </a:lnTo>
                <a:lnTo>
                  <a:pt x="451879" y="411077"/>
                </a:lnTo>
                <a:lnTo>
                  <a:pt x="452391" y="411372"/>
                </a:lnTo>
                <a:lnTo>
                  <a:pt x="476700" y="411372"/>
                </a:lnTo>
                <a:lnTo>
                  <a:pt x="464015" y="433440"/>
                </a:lnTo>
                <a:lnTo>
                  <a:pt x="461699" y="435209"/>
                </a:lnTo>
                <a:lnTo>
                  <a:pt x="456308" y="436641"/>
                </a:lnTo>
                <a:close/>
              </a:path>
              <a:path w="523240" h="523239">
                <a:moveTo>
                  <a:pt x="191314" y="484988"/>
                </a:moveTo>
                <a:lnTo>
                  <a:pt x="166688" y="484988"/>
                </a:lnTo>
                <a:lnTo>
                  <a:pt x="209518" y="414236"/>
                </a:lnTo>
                <a:lnTo>
                  <a:pt x="214361" y="412340"/>
                </a:lnTo>
                <a:lnTo>
                  <a:pt x="223458" y="414867"/>
                </a:lnTo>
                <a:lnTo>
                  <a:pt x="226616" y="419037"/>
                </a:lnTo>
                <a:lnTo>
                  <a:pt x="226616" y="461488"/>
                </a:lnTo>
                <a:lnTo>
                  <a:pt x="205559" y="461488"/>
                </a:lnTo>
                <a:lnTo>
                  <a:pt x="191314" y="484988"/>
                </a:lnTo>
                <a:close/>
              </a:path>
              <a:path w="523240" h="523239">
                <a:moveTo>
                  <a:pt x="317246" y="501749"/>
                </a:moveTo>
                <a:lnTo>
                  <a:pt x="296189" y="501749"/>
                </a:lnTo>
                <a:lnTo>
                  <a:pt x="296189" y="429692"/>
                </a:lnTo>
                <a:lnTo>
                  <a:pt x="299432" y="425522"/>
                </a:lnTo>
                <a:lnTo>
                  <a:pt x="308697" y="423080"/>
                </a:lnTo>
                <a:lnTo>
                  <a:pt x="313540" y="425143"/>
                </a:lnTo>
                <a:lnTo>
                  <a:pt x="341409" y="474670"/>
                </a:lnTo>
                <a:lnTo>
                  <a:pt x="317246" y="474670"/>
                </a:lnTo>
                <a:lnTo>
                  <a:pt x="317246" y="501749"/>
                </a:lnTo>
                <a:close/>
              </a:path>
              <a:path w="523240" h="523239">
                <a:moveTo>
                  <a:pt x="306718" y="522806"/>
                </a:moveTo>
                <a:lnTo>
                  <a:pt x="210276" y="522806"/>
                </a:lnTo>
                <a:lnTo>
                  <a:pt x="205559" y="518090"/>
                </a:lnTo>
                <a:lnTo>
                  <a:pt x="205559" y="461488"/>
                </a:lnTo>
                <a:lnTo>
                  <a:pt x="226616" y="461488"/>
                </a:lnTo>
                <a:lnTo>
                  <a:pt x="226617" y="501749"/>
                </a:lnTo>
                <a:lnTo>
                  <a:pt x="317246" y="501749"/>
                </a:lnTo>
                <a:lnTo>
                  <a:pt x="317246" y="518090"/>
                </a:lnTo>
                <a:lnTo>
                  <a:pt x="312530" y="522806"/>
                </a:lnTo>
                <a:lnTo>
                  <a:pt x="306718" y="522806"/>
                </a:lnTo>
                <a:close/>
              </a:path>
              <a:path w="523240" h="523239">
                <a:moveTo>
                  <a:pt x="344958" y="514341"/>
                </a:moveTo>
                <a:lnTo>
                  <a:pt x="338514" y="512530"/>
                </a:lnTo>
                <a:lnTo>
                  <a:pt x="317246" y="474670"/>
                </a:lnTo>
                <a:lnTo>
                  <a:pt x="341409" y="474670"/>
                </a:lnTo>
                <a:lnTo>
                  <a:pt x="348874" y="487936"/>
                </a:lnTo>
                <a:lnTo>
                  <a:pt x="391875" y="487936"/>
                </a:lnTo>
                <a:lnTo>
                  <a:pt x="344958" y="514341"/>
                </a:lnTo>
                <a:close/>
              </a:path>
            </a:pathLst>
          </a:custGeom>
          <a:solidFill>
            <a:srgbClr val="FED531"/>
          </a:solidFill>
        </p:spPr>
        <p:txBody>
          <a:bodyPr wrap="square" lIns="0" tIns="0" rIns="0" bIns="0" rtlCol="0"/>
          <a:lstStyle/>
          <a:p>
            <a:endParaRPr/>
          </a:p>
        </p:txBody>
      </p:sp>
      <p:sp>
        <p:nvSpPr>
          <p:cNvPr id="102" name="object 102"/>
          <p:cNvSpPr/>
          <p:nvPr/>
        </p:nvSpPr>
        <p:spPr>
          <a:xfrm>
            <a:off x="7386649" y="3766816"/>
            <a:ext cx="976630" cy="543560"/>
          </a:xfrm>
          <a:custGeom>
            <a:avLst/>
            <a:gdLst/>
            <a:ahLst/>
            <a:cxnLst/>
            <a:rect l="l" t="t" r="r" b="b"/>
            <a:pathLst>
              <a:path w="976629" h="543560">
                <a:moveTo>
                  <a:pt x="942159" y="543274"/>
                </a:moveTo>
                <a:lnTo>
                  <a:pt x="34386" y="543274"/>
                </a:lnTo>
                <a:lnTo>
                  <a:pt x="21018" y="540563"/>
                </a:lnTo>
                <a:lnTo>
                  <a:pt x="10086" y="533177"/>
                </a:lnTo>
                <a:lnTo>
                  <a:pt x="2703" y="522217"/>
                </a:lnTo>
                <a:lnTo>
                  <a:pt x="0" y="508867"/>
                </a:lnTo>
                <a:lnTo>
                  <a:pt x="0" y="34365"/>
                </a:lnTo>
                <a:lnTo>
                  <a:pt x="2707" y="21000"/>
                </a:lnTo>
                <a:lnTo>
                  <a:pt x="10086" y="10075"/>
                </a:lnTo>
                <a:lnTo>
                  <a:pt x="21018" y="2704"/>
                </a:lnTo>
                <a:lnTo>
                  <a:pt x="34386" y="0"/>
                </a:lnTo>
                <a:lnTo>
                  <a:pt x="942159" y="0"/>
                </a:lnTo>
                <a:lnTo>
                  <a:pt x="955531" y="2704"/>
                </a:lnTo>
                <a:lnTo>
                  <a:pt x="966470" y="10075"/>
                </a:lnTo>
                <a:lnTo>
                  <a:pt x="973856" y="21000"/>
                </a:lnTo>
                <a:lnTo>
                  <a:pt x="27058" y="21057"/>
                </a:lnTo>
                <a:lnTo>
                  <a:pt x="21036" y="27037"/>
                </a:lnTo>
                <a:lnTo>
                  <a:pt x="21036" y="516194"/>
                </a:lnTo>
                <a:lnTo>
                  <a:pt x="27058" y="522217"/>
                </a:lnTo>
                <a:lnTo>
                  <a:pt x="973860" y="522217"/>
                </a:lnTo>
                <a:lnTo>
                  <a:pt x="966470" y="533177"/>
                </a:lnTo>
                <a:lnTo>
                  <a:pt x="955531" y="540563"/>
                </a:lnTo>
                <a:lnTo>
                  <a:pt x="942159" y="543274"/>
                </a:lnTo>
                <a:close/>
              </a:path>
              <a:path w="976629" h="543560">
                <a:moveTo>
                  <a:pt x="973860" y="522217"/>
                </a:moveTo>
                <a:lnTo>
                  <a:pt x="949529" y="522217"/>
                </a:lnTo>
                <a:lnTo>
                  <a:pt x="955510" y="516194"/>
                </a:lnTo>
                <a:lnTo>
                  <a:pt x="955510" y="27037"/>
                </a:lnTo>
                <a:lnTo>
                  <a:pt x="949529" y="21057"/>
                </a:lnTo>
                <a:lnTo>
                  <a:pt x="973867" y="21057"/>
                </a:lnTo>
                <a:lnTo>
                  <a:pt x="976567" y="34365"/>
                </a:lnTo>
                <a:lnTo>
                  <a:pt x="976567" y="508867"/>
                </a:lnTo>
                <a:lnTo>
                  <a:pt x="973860" y="522217"/>
                </a:lnTo>
                <a:close/>
              </a:path>
            </a:pathLst>
          </a:custGeom>
          <a:solidFill>
            <a:srgbClr val="FED531"/>
          </a:solidFill>
        </p:spPr>
        <p:txBody>
          <a:bodyPr wrap="square" lIns="0" tIns="0" rIns="0" bIns="0" rtlCol="0"/>
          <a:lstStyle/>
          <a:p>
            <a:endParaRPr/>
          </a:p>
        </p:txBody>
      </p:sp>
      <p:sp>
        <p:nvSpPr>
          <p:cNvPr id="103" name="object 103"/>
          <p:cNvSpPr/>
          <p:nvPr/>
        </p:nvSpPr>
        <p:spPr>
          <a:xfrm>
            <a:off x="7386468" y="3701539"/>
            <a:ext cx="977265" cy="674370"/>
          </a:xfrm>
          <a:custGeom>
            <a:avLst/>
            <a:gdLst/>
            <a:ahLst/>
            <a:cxnLst/>
            <a:rect l="l" t="t" r="r" b="b"/>
            <a:pathLst>
              <a:path w="977265" h="674370">
                <a:moveTo>
                  <a:pt x="942509" y="673828"/>
                </a:moveTo>
                <a:lnTo>
                  <a:pt x="34398" y="673828"/>
                </a:lnTo>
                <a:lnTo>
                  <a:pt x="21028" y="671116"/>
                </a:lnTo>
                <a:lnTo>
                  <a:pt x="10092" y="663726"/>
                </a:lnTo>
                <a:lnTo>
                  <a:pt x="2709" y="652771"/>
                </a:lnTo>
                <a:lnTo>
                  <a:pt x="0" y="639379"/>
                </a:lnTo>
                <a:lnTo>
                  <a:pt x="0" y="34407"/>
                </a:lnTo>
                <a:lnTo>
                  <a:pt x="2709" y="21018"/>
                </a:lnTo>
                <a:lnTo>
                  <a:pt x="10092" y="10081"/>
                </a:lnTo>
                <a:lnTo>
                  <a:pt x="21028" y="2705"/>
                </a:lnTo>
                <a:lnTo>
                  <a:pt x="34398" y="0"/>
                </a:lnTo>
                <a:lnTo>
                  <a:pt x="942509" y="0"/>
                </a:lnTo>
                <a:lnTo>
                  <a:pt x="955898" y="2705"/>
                </a:lnTo>
                <a:lnTo>
                  <a:pt x="966835" y="10081"/>
                </a:lnTo>
                <a:lnTo>
                  <a:pt x="974211" y="21018"/>
                </a:lnTo>
                <a:lnTo>
                  <a:pt x="27028" y="21057"/>
                </a:lnTo>
                <a:lnTo>
                  <a:pt x="21048" y="27037"/>
                </a:lnTo>
                <a:lnTo>
                  <a:pt x="21048" y="646749"/>
                </a:lnTo>
                <a:lnTo>
                  <a:pt x="27028" y="652771"/>
                </a:lnTo>
                <a:lnTo>
                  <a:pt x="974212" y="652771"/>
                </a:lnTo>
                <a:lnTo>
                  <a:pt x="966835" y="663726"/>
                </a:lnTo>
                <a:lnTo>
                  <a:pt x="955898" y="671116"/>
                </a:lnTo>
                <a:lnTo>
                  <a:pt x="942509" y="673828"/>
                </a:lnTo>
                <a:close/>
              </a:path>
              <a:path w="977265" h="674370">
                <a:moveTo>
                  <a:pt x="974212" y="652771"/>
                </a:moveTo>
                <a:lnTo>
                  <a:pt x="949879" y="652771"/>
                </a:lnTo>
                <a:lnTo>
                  <a:pt x="955859" y="646749"/>
                </a:lnTo>
                <a:lnTo>
                  <a:pt x="955859" y="27037"/>
                </a:lnTo>
                <a:lnTo>
                  <a:pt x="949879" y="21057"/>
                </a:lnTo>
                <a:lnTo>
                  <a:pt x="974219" y="21057"/>
                </a:lnTo>
                <a:lnTo>
                  <a:pt x="976916" y="34407"/>
                </a:lnTo>
                <a:lnTo>
                  <a:pt x="976916" y="639379"/>
                </a:lnTo>
                <a:lnTo>
                  <a:pt x="974212" y="652771"/>
                </a:lnTo>
                <a:close/>
              </a:path>
            </a:pathLst>
          </a:custGeom>
          <a:solidFill>
            <a:srgbClr val="FED531"/>
          </a:solidFill>
        </p:spPr>
        <p:txBody>
          <a:bodyPr wrap="square" lIns="0" tIns="0" rIns="0" bIns="0" rtlCol="0"/>
          <a:lstStyle/>
          <a:p>
            <a:endParaRPr/>
          </a:p>
        </p:txBody>
      </p:sp>
      <p:sp>
        <p:nvSpPr>
          <p:cNvPr id="104" name="object 104"/>
          <p:cNvSpPr/>
          <p:nvPr/>
        </p:nvSpPr>
        <p:spPr>
          <a:xfrm>
            <a:off x="7295398" y="4356964"/>
            <a:ext cx="1145540" cy="230504"/>
          </a:xfrm>
          <a:custGeom>
            <a:avLst/>
            <a:gdLst/>
            <a:ahLst/>
            <a:cxnLst/>
            <a:rect l="l" t="t" r="r" b="b"/>
            <a:pathLst>
              <a:path w="1145540" h="230504">
                <a:moveTo>
                  <a:pt x="1118355" y="229944"/>
                </a:moveTo>
                <a:lnTo>
                  <a:pt x="26246" y="229943"/>
                </a:lnTo>
                <a:lnTo>
                  <a:pt x="0" y="205854"/>
                </a:lnTo>
                <a:lnTo>
                  <a:pt x="599" y="200067"/>
                </a:lnTo>
                <a:lnTo>
                  <a:pt x="80360" y="27711"/>
                </a:lnTo>
                <a:lnTo>
                  <a:pt x="110861" y="2144"/>
                </a:lnTo>
                <a:lnTo>
                  <a:pt x="123868" y="0"/>
                </a:lnTo>
                <a:lnTo>
                  <a:pt x="1033579" y="0"/>
                </a:lnTo>
                <a:lnTo>
                  <a:pt x="1069226" y="17411"/>
                </a:lnTo>
                <a:lnTo>
                  <a:pt x="123868" y="21057"/>
                </a:lnTo>
                <a:lnTo>
                  <a:pt x="116800" y="22342"/>
                </a:lnTo>
                <a:lnTo>
                  <a:pt x="109713" y="25779"/>
                </a:lnTo>
                <a:lnTo>
                  <a:pt x="103596" y="30740"/>
                </a:lnTo>
                <a:lnTo>
                  <a:pt x="99442" y="36597"/>
                </a:lnTo>
                <a:lnTo>
                  <a:pt x="22007" y="202232"/>
                </a:lnTo>
                <a:lnTo>
                  <a:pt x="20806" y="204759"/>
                </a:lnTo>
                <a:lnTo>
                  <a:pt x="20855" y="206802"/>
                </a:lnTo>
                <a:lnTo>
                  <a:pt x="21236" y="207370"/>
                </a:lnTo>
                <a:lnTo>
                  <a:pt x="21695" y="208128"/>
                </a:lnTo>
                <a:lnTo>
                  <a:pt x="23422" y="208886"/>
                </a:lnTo>
                <a:lnTo>
                  <a:pt x="1144951" y="208886"/>
                </a:lnTo>
                <a:lnTo>
                  <a:pt x="1144124" y="213096"/>
                </a:lnTo>
                <a:lnTo>
                  <a:pt x="1118355" y="229943"/>
                </a:lnTo>
                <a:close/>
              </a:path>
              <a:path w="1145540" h="230504">
                <a:moveTo>
                  <a:pt x="1144951" y="208886"/>
                </a:moveTo>
                <a:lnTo>
                  <a:pt x="1120996" y="208886"/>
                </a:lnTo>
                <a:lnTo>
                  <a:pt x="1123059" y="208170"/>
                </a:lnTo>
                <a:lnTo>
                  <a:pt x="1124618" y="205854"/>
                </a:lnTo>
                <a:lnTo>
                  <a:pt x="1056687" y="36597"/>
                </a:lnTo>
                <a:lnTo>
                  <a:pt x="1033567" y="21057"/>
                </a:lnTo>
                <a:lnTo>
                  <a:pt x="1071482" y="21057"/>
                </a:lnTo>
                <a:lnTo>
                  <a:pt x="1076199" y="28679"/>
                </a:lnTo>
                <a:lnTo>
                  <a:pt x="1143034" y="193304"/>
                </a:lnTo>
                <a:lnTo>
                  <a:pt x="1145003" y="200128"/>
                </a:lnTo>
                <a:lnTo>
                  <a:pt x="1145310" y="205854"/>
                </a:lnTo>
                <a:lnTo>
                  <a:pt x="1145249" y="207370"/>
                </a:lnTo>
                <a:lnTo>
                  <a:pt x="1144951" y="208886"/>
                </a:lnTo>
                <a:close/>
              </a:path>
            </a:pathLst>
          </a:custGeom>
          <a:solidFill>
            <a:srgbClr val="FED531"/>
          </a:solidFill>
        </p:spPr>
        <p:txBody>
          <a:bodyPr wrap="square" lIns="0" tIns="0" rIns="0" bIns="0" rtlCol="0"/>
          <a:lstStyle/>
          <a:p>
            <a:endParaRPr/>
          </a:p>
        </p:txBody>
      </p:sp>
      <p:sp>
        <p:nvSpPr>
          <p:cNvPr id="105" name="object 105"/>
          <p:cNvSpPr/>
          <p:nvPr/>
        </p:nvSpPr>
        <p:spPr>
          <a:xfrm>
            <a:off x="7287205" y="4565850"/>
            <a:ext cx="1160780" cy="75565"/>
          </a:xfrm>
          <a:custGeom>
            <a:avLst/>
            <a:gdLst/>
            <a:ahLst/>
            <a:cxnLst/>
            <a:rect l="l" t="t" r="r" b="b"/>
            <a:pathLst>
              <a:path w="1160779" h="75564">
                <a:moveTo>
                  <a:pt x="1126355" y="75342"/>
                </a:moveTo>
                <a:lnTo>
                  <a:pt x="34428" y="75342"/>
                </a:lnTo>
                <a:lnTo>
                  <a:pt x="21041" y="72637"/>
                </a:lnTo>
                <a:lnTo>
                  <a:pt x="10096" y="65261"/>
                </a:lnTo>
                <a:lnTo>
                  <a:pt x="2710" y="54324"/>
                </a:lnTo>
                <a:lnTo>
                  <a:pt x="0" y="40935"/>
                </a:lnTo>
                <a:lnTo>
                  <a:pt x="0" y="34407"/>
                </a:lnTo>
                <a:lnTo>
                  <a:pt x="2710" y="21018"/>
                </a:lnTo>
                <a:lnTo>
                  <a:pt x="10094" y="10081"/>
                </a:lnTo>
                <a:lnTo>
                  <a:pt x="21036" y="2705"/>
                </a:lnTo>
                <a:lnTo>
                  <a:pt x="34415" y="0"/>
                </a:lnTo>
                <a:lnTo>
                  <a:pt x="1126355" y="0"/>
                </a:lnTo>
                <a:lnTo>
                  <a:pt x="1139744" y="2705"/>
                </a:lnTo>
                <a:lnTo>
                  <a:pt x="1150681" y="10081"/>
                </a:lnTo>
                <a:lnTo>
                  <a:pt x="1158057" y="21018"/>
                </a:lnTo>
                <a:lnTo>
                  <a:pt x="27075" y="21057"/>
                </a:lnTo>
                <a:lnTo>
                  <a:pt x="21069" y="27037"/>
                </a:lnTo>
                <a:lnTo>
                  <a:pt x="21069" y="48305"/>
                </a:lnTo>
                <a:lnTo>
                  <a:pt x="27075" y="54285"/>
                </a:lnTo>
                <a:lnTo>
                  <a:pt x="1158065" y="54285"/>
                </a:lnTo>
                <a:lnTo>
                  <a:pt x="1150681" y="65261"/>
                </a:lnTo>
                <a:lnTo>
                  <a:pt x="1139744" y="72637"/>
                </a:lnTo>
                <a:lnTo>
                  <a:pt x="1126355" y="75342"/>
                </a:lnTo>
                <a:close/>
              </a:path>
              <a:path w="1160779" h="75564">
                <a:moveTo>
                  <a:pt x="1158065" y="54285"/>
                </a:moveTo>
                <a:lnTo>
                  <a:pt x="1133737" y="54285"/>
                </a:lnTo>
                <a:lnTo>
                  <a:pt x="1139718" y="48305"/>
                </a:lnTo>
                <a:lnTo>
                  <a:pt x="1139718" y="27037"/>
                </a:lnTo>
                <a:lnTo>
                  <a:pt x="1133737" y="21057"/>
                </a:lnTo>
                <a:lnTo>
                  <a:pt x="1158065" y="21057"/>
                </a:lnTo>
                <a:lnTo>
                  <a:pt x="1160762" y="34407"/>
                </a:lnTo>
                <a:lnTo>
                  <a:pt x="1160762" y="40935"/>
                </a:lnTo>
                <a:lnTo>
                  <a:pt x="1158065" y="54285"/>
                </a:lnTo>
                <a:close/>
              </a:path>
            </a:pathLst>
          </a:custGeom>
          <a:solidFill>
            <a:srgbClr val="FED531"/>
          </a:solidFill>
        </p:spPr>
        <p:txBody>
          <a:bodyPr wrap="square" lIns="0" tIns="0" rIns="0" bIns="0" rtlCol="0"/>
          <a:lstStyle/>
          <a:p>
            <a:endParaRPr/>
          </a:p>
        </p:txBody>
      </p:sp>
      <p:sp>
        <p:nvSpPr>
          <p:cNvPr id="106" name="object 106"/>
          <p:cNvSpPr/>
          <p:nvPr/>
        </p:nvSpPr>
        <p:spPr>
          <a:xfrm>
            <a:off x="7615604" y="3941885"/>
            <a:ext cx="415925" cy="276225"/>
          </a:xfrm>
          <a:custGeom>
            <a:avLst/>
            <a:gdLst/>
            <a:ahLst/>
            <a:cxnLst/>
            <a:rect l="l" t="t" r="r" b="b"/>
            <a:pathLst>
              <a:path w="415925" h="276225">
                <a:moveTo>
                  <a:pt x="275671" y="156580"/>
                </a:moveTo>
                <a:lnTo>
                  <a:pt x="246115" y="156580"/>
                </a:lnTo>
                <a:lnTo>
                  <a:pt x="396378" y="4127"/>
                </a:lnTo>
                <a:lnTo>
                  <a:pt x="400380" y="42"/>
                </a:lnTo>
                <a:lnTo>
                  <a:pt x="407034" y="0"/>
                </a:lnTo>
                <a:lnTo>
                  <a:pt x="411248" y="4211"/>
                </a:lnTo>
                <a:lnTo>
                  <a:pt x="415331" y="8170"/>
                </a:lnTo>
                <a:lnTo>
                  <a:pt x="415373" y="14866"/>
                </a:lnTo>
                <a:lnTo>
                  <a:pt x="275671" y="156580"/>
                </a:lnTo>
                <a:close/>
              </a:path>
              <a:path w="415925" h="276225">
                <a:moveTo>
                  <a:pt x="14234" y="275890"/>
                </a:moveTo>
                <a:lnTo>
                  <a:pt x="11539" y="275890"/>
                </a:lnTo>
                <a:lnTo>
                  <a:pt x="8844" y="275890"/>
                </a:lnTo>
                <a:lnTo>
                  <a:pt x="6190" y="274879"/>
                </a:lnTo>
                <a:lnTo>
                  <a:pt x="4085" y="272816"/>
                </a:lnTo>
                <a:lnTo>
                  <a:pt x="0" y="268689"/>
                </a:lnTo>
                <a:lnTo>
                  <a:pt x="0" y="262035"/>
                </a:lnTo>
                <a:lnTo>
                  <a:pt x="4085" y="257907"/>
                </a:lnTo>
                <a:lnTo>
                  <a:pt x="172458" y="89577"/>
                </a:lnTo>
                <a:lnTo>
                  <a:pt x="179112" y="89577"/>
                </a:lnTo>
                <a:lnTo>
                  <a:pt x="205559" y="116024"/>
                </a:lnTo>
                <a:lnTo>
                  <a:pt x="175785" y="116024"/>
                </a:lnTo>
                <a:lnTo>
                  <a:pt x="16929" y="274880"/>
                </a:lnTo>
                <a:lnTo>
                  <a:pt x="14234" y="275890"/>
                </a:lnTo>
                <a:close/>
              </a:path>
              <a:path w="415925" h="276225">
                <a:moveTo>
                  <a:pt x="249021" y="182060"/>
                </a:moveTo>
                <a:lnTo>
                  <a:pt x="243378" y="182060"/>
                </a:lnTo>
                <a:lnTo>
                  <a:pt x="240683" y="180922"/>
                </a:lnTo>
                <a:lnTo>
                  <a:pt x="238703" y="178985"/>
                </a:lnTo>
                <a:lnTo>
                  <a:pt x="175785" y="116024"/>
                </a:lnTo>
                <a:lnTo>
                  <a:pt x="205559" y="116024"/>
                </a:lnTo>
                <a:lnTo>
                  <a:pt x="246115" y="156580"/>
                </a:lnTo>
                <a:lnTo>
                  <a:pt x="275671" y="156580"/>
                </a:lnTo>
                <a:lnTo>
                  <a:pt x="251675" y="180922"/>
                </a:lnTo>
                <a:lnTo>
                  <a:pt x="249021" y="182060"/>
                </a:lnTo>
                <a:close/>
              </a:path>
            </a:pathLst>
          </a:custGeom>
          <a:solidFill>
            <a:srgbClr val="FED531"/>
          </a:solidFill>
        </p:spPr>
        <p:txBody>
          <a:bodyPr wrap="square" lIns="0" tIns="0" rIns="0" bIns="0" rtlCol="0"/>
          <a:lstStyle/>
          <a:p>
            <a:endParaRPr/>
          </a:p>
        </p:txBody>
      </p:sp>
      <p:sp>
        <p:nvSpPr>
          <p:cNvPr id="107" name="object 107"/>
          <p:cNvSpPr/>
          <p:nvPr/>
        </p:nvSpPr>
        <p:spPr>
          <a:xfrm>
            <a:off x="7966879" y="3866290"/>
            <a:ext cx="133755" cy="134218"/>
          </a:xfrm>
          <a:prstGeom prst="rect">
            <a:avLst/>
          </a:prstGeom>
          <a:blipFill>
            <a:blip r:embed="rId28" cstate="print"/>
            <a:stretch>
              <a:fillRect/>
            </a:stretch>
          </a:blipFill>
        </p:spPr>
        <p:txBody>
          <a:bodyPr wrap="square" lIns="0" tIns="0" rIns="0" bIns="0" rtlCol="0"/>
          <a:lstStyle/>
          <a:p>
            <a:endParaRPr/>
          </a:p>
        </p:txBody>
      </p:sp>
      <p:sp>
        <p:nvSpPr>
          <p:cNvPr id="108" name="object 108"/>
          <p:cNvSpPr/>
          <p:nvPr/>
        </p:nvSpPr>
        <p:spPr>
          <a:xfrm>
            <a:off x="7507581" y="3832346"/>
            <a:ext cx="239335" cy="239335"/>
          </a:xfrm>
          <a:prstGeom prst="rect">
            <a:avLst/>
          </a:prstGeom>
          <a:blipFill>
            <a:blip r:embed="rId29" cstate="print"/>
            <a:stretch>
              <a:fillRect/>
            </a:stretch>
          </a:blipFill>
        </p:spPr>
        <p:txBody>
          <a:bodyPr wrap="square" lIns="0" tIns="0" rIns="0" bIns="0" rtlCol="0"/>
          <a:lstStyle/>
          <a:p>
            <a:endParaRPr/>
          </a:p>
        </p:txBody>
      </p:sp>
      <p:sp>
        <p:nvSpPr>
          <p:cNvPr id="109" name="object 109"/>
          <p:cNvSpPr/>
          <p:nvPr/>
        </p:nvSpPr>
        <p:spPr>
          <a:xfrm>
            <a:off x="7968732" y="4033947"/>
            <a:ext cx="238324" cy="195452"/>
          </a:xfrm>
          <a:prstGeom prst="rect">
            <a:avLst/>
          </a:prstGeom>
          <a:blipFill>
            <a:blip r:embed="rId30" cstate="print"/>
            <a:stretch>
              <a:fillRect/>
            </a:stretch>
          </a:blipFill>
        </p:spPr>
        <p:txBody>
          <a:bodyPr wrap="square" lIns="0" tIns="0" rIns="0" bIns="0" rtlCol="0"/>
          <a:lstStyle/>
          <a:p>
            <a:endParaRPr/>
          </a:p>
        </p:txBody>
      </p:sp>
      <p:sp>
        <p:nvSpPr>
          <p:cNvPr id="110" name="object 110"/>
          <p:cNvSpPr/>
          <p:nvPr/>
        </p:nvSpPr>
        <p:spPr>
          <a:xfrm>
            <a:off x="16308004" y="8166712"/>
            <a:ext cx="238366" cy="195452"/>
          </a:xfrm>
          <a:prstGeom prst="rect">
            <a:avLst/>
          </a:prstGeom>
          <a:blipFill>
            <a:blip r:embed="rId31" cstate="print"/>
            <a:stretch>
              <a:fillRect/>
            </a:stretch>
          </a:blipFill>
        </p:spPr>
        <p:txBody>
          <a:bodyPr wrap="square" lIns="0" tIns="0" rIns="0" bIns="0" rtlCol="0"/>
          <a:lstStyle/>
          <a:p>
            <a:endParaRPr/>
          </a:p>
        </p:txBody>
      </p:sp>
      <p:sp>
        <p:nvSpPr>
          <p:cNvPr id="111" name="object 111"/>
          <p:cNvSpPr/>
          <p:nvPr/>
        </p:nvSpPr>
        <p:spPr>
          <a:xfrm>
            <a:off x="16308004" y="7660499"/>
            <a:ext cx="206612" cy="206612"/>
          </a:xfrm>
          <a:prstGeom prst="rect">
            <a:avLst/>
          </a:prstGeom>
          <a:blipFill>
            <a:blip r:embed="rId32" cstate="print"/>
            <a:stretch>
              <a:fillRect/>
            </a:stretch>
          </a:blipFill>
        </p:spPr>
        <p:txBody>
          <a:bodyPr wrap="square" lIns="0" tIns="0" rIns="0" bIns="0" rtlCol="0"/>
          <a:lstStyle/>
          <a:p>
            <a:endParaRPr/>
          </a:p>
        </p:txBody>
      </p:sp>
      <p:sp>
        <p:nvSpPr>
          <p:cNvPr id="112" name="object 112"/>
          <p:cNvSpPr/>
          <p:nvPr/>
        </p:nvSpPr>
        <p:spPr>
          <a:xfrm>
            <a:off x="16306530" y="7914868"/>
            <a:ext cx="219836" cy="204633"/>
          </a:xfrm>
          <a:prstGeom prst="rect">
            <a:avLst/>
          </a:prstGeom>
          <a:blipFill>
            <a:blip r:embed="rId33" cstate="print"/>
            <a:stretch>
              <a:fillRect/>
            </a:stretch>
          </a:blipFill>
        </p:spPr>
        <p:txBody>
          <a:bodyPr wrap="square" lIns="0" tIns="0" rIns="0" bIns="0" rtlCol="0"/>
          <a:lstStyle/>
          <a:p>
            <a:endParaRPr/>
          </a:p>
        </p:txBody>
      </p:sp>
      <p:sp>
        <p:nvSpPr>
          <p:cNvPr id="113" name="object 113"/>
          <p:cNvSpPr/>
          <p:nvPr/>
        </p:nvSpPr>
        <p:spPr>
          <a:xfrm>
            <a:off x="16597034" y="7702233"/>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4" name="object 114"/>
          <p:cNvSpPr/>
          <p:nvPr/>
        </p:nvSpPr>
        <p:spPr>
          <a:xfrm>
            <a:off x="16597034" y="7763805"/>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5" name="object 115"/>
          <p:cNvSpPr/>
          <p:nvPr/>
        </p:nvSpPr>
        <p:spPr>
          <a:xfrm>
            <a:off x="16597034" y="7825418"/>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6" name="object 116"/>
          <p:cNvSpPr/>
          <p:nvPr/>
        </p:nvSpPr>
        <p:spPr>
          <a:xfrm>
            <a:off x="16597034" y="7956267"/>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7" name="object 117"/>
          <p:cNvSpPr/>
          <p:nvPr/>
        </p:nvSpPr>
        <p:spPr>
          <a:xfrm>
            <a:off x="16597034" y="8017838"/>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8" name="object 118"/>
          <p:cNvSpPr/>
          <p:nvPr/>
        </p:nvSpPr>
        <p:spPr>
          <a:xfrm>
            <a:off x="16597034" y="8079451"/>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9" name="object 119"/>
          <p:cNvSpPr/>
          <p:nvPr/>
        </p:nvSpPr>
        <p:spPr>
          <a:xfrm>
            <a:off x="16597034" y="8228452"/>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20" name="object 120"/>
          <p:cNvSpPr/>
          <p:nvPr/>
        </p:nvSpPr>
        <p:spPr>
          <a:xfrm>
            <a:off x="16597034" y="8290065"/>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21" name="object 121"/>
          <p:cNvSpPr/>
          <p:nvPr/>
        </p:nvSpPr>
        <p:spPr>
          <a:xfrm>
            <a:off x="16597034" y="8351636"/>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22" name="object 122"/>
          <p:cNvSpPr/>
          <p:nvPr/>
        </p:nvSpPr>
        <p:spPr>
          <a:xfrm>
            <a:off x="16209329" y="7515962"/>
            <a:ext cx="735330" cy="943610"/>
          </a:xfrm>
          <a:custGeom>
            <a:avLst/>
            <a:gdLst/>
            <a:ahLst/>
            <a:cxnLst/>
            <a:rect l="l" t="t" r="r" b="b"/>
            <a:pathLst>
              <a:path w="735330" h="943609">
                <a:moveTo>
                  <a:pt x="700739" y="943023"/>
                </a:moveTo>
                <a:lnTo>
                  <a:pt x="34407" y="943023"/>
                </a:lnTo>
                <a:lnTo>
                  <a:pt x="21018" y="940312"/>
                </a:lnTo>
                <a:lnTo>
                  <a:pt x="10081" y="932926"/>
                </a:lnTo>
                <a:lnTo>
                  <a:pt x="2700" y="921966"/>
                </a:lnTo>
                <a:lnTo>
                  <a:pt x="0" y="908615"/>
                </a:lnTo>
                <a:lnTo>
                  <a:pt x="0" y="34407"/>
                </a:lnTo>
                <a:lnTo>
                  <a:pt x="2705" y="21036"/>
                </a:lnTo>
                <a:lnTo>
                  <a:pt x="10081" y="10096"/>
                </a:lnTo>
                <a:lnTo>
                  <a:pt x="21018" y="2711"/>
                </a:lnTo>
                <a:lnTo>
                  <a:pt x="34407" y="0"/>
                </a:lnTo>
                <a:lnTo>
                  <a:pt x="577976" y="0"/>
                </a:lnTo>
                <a:lnTo>
                  <a:pt x="616086" y="12454"/>
                </a:lnTo>
                <a:lnTo>
                  <a:pt x="27037" y="21057"/>
                </a:lnTo>
                <a:lnTo>
                  <a:pt x="21057" y="27079"/>
                </a:lnTo>
                <a:lnTo>
                  <a:pt x="21057" y="915985"/>
                </a:lnTo>
                <a:lnTo>
                  <a:pt x="27037" y="921966"/>
                </a:lnTo>
                <a:lnTo>
                  <a:pt x="732440" y="921966"/>
                </a:lnTo>
                <a:lnTo>
                  <a:pt x="725050" y="932926"/>
                </a:lnTo>
                <a:lnTo>
                  <a:pt x="714110" y="940312"/>
                </a:lnTo>
                <a:lnTo>
                  <a:pt x="700739" y="943023"/>
                </a:lnTo>
                <a:close/>
              </a:path>
              <a:path w="735330" h="943609">
                <a:moveTo>
                  <a:pt x="730430" y="413562"/>
                </a:moveTo>
                <a:lnTo>
                  <a:pt x="718764" y="413562"/>
                </a:lnTo>
                <a:lnTo>
                  <a:pt x="714089" y="408845"/>
                </a:lnTo>
                <a:lnTo>
                  <a:pt x="714089" y="162519"/>
                </a:lnTo>
                <a:lnTo>
                  <a:pt x="712983" y="153870"/>
                </a:lnTo>
                <a:lnTo>
                  <a:pt x="610783" y="35081"/>
                </a:lnTo>
                <a:lnTo>
                  <a:pt x="577976" y="21057"/>
                </a:lnTo>
                <a:lnTo>
                  <a:pt x="626511" y="21057"/>
                </a:lnTo>
                <a:lnTo>
                  <a:pt x="715690" y="114087"/>
                </a:lnTo>
                <a:lnTo>
                  <a:pt x="733640" y="149888"/>
                </a:lnTo>
                <a:lnTo>
                  <a:pt x="735147" y="162519"/>
                </a:lnTo>
                <a:lnTo>
                  <a:pt x="735147" y="408845"/>
                </a:lnTo>
                <a:lnTo>
                  <a:pt x="730430" y="413562"/>
                </a:lnTo>
                <a:close/>
              </a:path>
              <a:path w="735330" h="943609">
                <a:moveTo>
                  <a:pt x="732440" y="921966"/>
                </a:moveTo>
                <a:lnTo>
                  <a:pt x="708109" y="921966"/>
                </a:lnTo>
                <a:lnTo>
                  <a:pt x="714089" y="915985"/>
                </a:lnTo>
                <a:lnTo>
                  <a:pt x="714089" y="582524"/>
                </a:lnTo>
                <a:lnTo>
                  <a:pt x="718764" y="577808"/>
                </a:lnTo>
                <a:lnTo>
                  <a:pt x="730430" y="577808"/>
                </a:lnTo>
                <a:lnTo>
                  <a:pt x="735147" y="582524"/>
                </a:lnTo>
                <a:lnTo>
                  <a:pt x="735147" y="908615"/>
                </a:lnTo>
                <a:lnTo>
                  <a:pt x="732440" y="921966"/>
                </a:lnTo>
                <a:close/>
              </a:path>
            </a:pathLst>
          </a:custGeom>
          <a:solidFill>
            <a:srgbClr val="FED531"/>
          </a:solidFill>
        </p:spPr>
        <p:txBody>
          <a:bodyPr wrap="square" lIns="0" tIns="0" rIns="0" bIns="0" rtlCol="0"/>
          <a:lstStyle/>
          <a:p>
            <a:endParaRPr/>
          </a:p>
        </p:txBody>
      </p:sp>
      <p:sp>
        <p:nvSpPr>
          <p:cNvPr id="123" name="object 123"/>
          <p:cNvSpPr/>
          <p:nvPr/>
        </p:nvSpPr>
        <p:spPr>
          <a:xfrm>
            <a:off x="16806006" y="7533734"/>
            <a:ext cx="126960" cy="134386"/>
          </a:xfrm>
          <a:prstGeom prst="rect">
            <a:avLst/>
          </a:prstGeom>
          <a:blipFill>
            <a:blip r:embed="rId34" cstate="print"/>
            <a:stretch>
              <a:fillRect/>
            </a:stretch>
          </a:blipFill>
        </p:spPr>
        <p:txBody>
          <a:bodyPr wrap="square" lIns="0" tIns="0" rIns="0" bIns="0" rtlCol="0"/>
          <a:lstStyle/>
          <a:p>
            <a:endParaRPr/>
          </a:p>
        </p:txBody>
      </p:sp>
      <p:sp>
        <p:nvSpPr>
          <p:cNvPr id="124" name="object 124"/>
          <p:cNvSpPr/>
          <p:nvPr/>
        </p:nvSpPr>
        <p:spPr>
          <a:xfrm>
            <a:off x="16830600" y="7613415"/>
            <a:ext cx="311150" cy="591820"/>
          </a:xfrm>
          <a:custGeom>
            <a:avLst/>
            <a:gdLst/>
            <a:ahLst/>
            <a:cxnLst/>
            <a:rect l="l" t="t" r="r" b="b"/>
            <a:pathLst>
              <a:path w="311150" h="591820">
                <a:moveTo>
                  <a:pt x="19920" y="591326"/>
                </a:moveTo>
                <a:lnTo>
                  <a:pt x="16256" y="591326"/>
                </a:lnTo>
                <a:lnTo>
                  <a:pt x="14782" y="590989"/>
                </a:lnTo>
                <a:lnTo>
                  <a:pt x="1305" y="511520"/>
                </a:lnTo>
                <a:lnTo>
                  <a:pt x="1221" y="511267"/>
                </a:lnTo>
                <a:lnTo>
                  <a:pt x="1052" y="511056"/>
                </a:lnTo>
                <a:lnTo>
                  <a:pt x="968" y="510762"/>
                </a:lnTo>
                <a:lnTo>
                  <a:pt x="0" y="508151"/>
                </a:lnTo>
                <a:lnTo>
                  <a:pt x="218320" y="32764"/>
                </a:lnTo>
                <a:lnTo>
                  <a:pt x="262329" y="0"/>
                </a:lnTo>
                <a:lnTo>
                  <a:pt x="269278" y="0"/>
                </a:lnTo>
                <a:lnTo>
                  <a:pt x="303432" y="21057"/>
                </a:lnTo>
                <a:lnTo>
                  <a:pt x="253401" y="21057"/>
                </a:lnTo>
                <a:lnTo>
                  <a:pt x="246916" y="26953"/>
                </a:lnTo>
                <a:lnTo>
                  <a:pt x="242873" y="32301"/>
                </a:lnTo>
                <a:lnTo>
                  <a:pt x="283295" y="51000"/>
                </a:lnTo>
                <a:lnTo>
                  <a:pt x="233102" y="51000"/>
                </a:lnTo>
                <a:lnTo>
                  <a:pt x="24805" y="502002"/>
                </a:lnTo>
                <a:lnTo>
                  <a:pt x="73278" y="524365"/>
                </a:lnTo>
                <a:lnTo>
                  <a:pt x="96475" y="524365"/>
                </a:lnTo>
                <a:lnTo>
                  <a:pt x="96144" y="525081"/>
                </a:lnTo>
                <a:lnTo>
                  <a:pt x="23625" y="525081"/>
                </a:lnTo>
                <a:lnTo>
                  <a:pt x="26700" y="561383"/>
                </a:lnTo>
                <a:lnTo>
                  <a:pt x="62734" y="561383"/>
                </a:lnTo>
                <a:lnTo>
                  <a:pt x="22067" y="590653"/>
                </a:lnTo>
                <a:lnTo>
                  <a:pt x="19920" y="591326"/>
                </a:lnTo>
                <a:close/>
              </a:path>
              <a:path w="311150" h="591820">
                <a:moveTo>
                  <a:pt x="310284" y="53779"/>
                </a:moveTo>
                <a:lnTo>
                  <a:pt x="289283" y="53779"/>
                </a:lnTo>
                <a:lnTo>
                  <a:pt x="290293" y="49021"/>
                </a:lnTo>
                <a:lnTo>
                  <a:pt x="290672" y="43209"/>
                </a:lnTo>
                <a:lnTo>
                  <a:pt x="286714" y="32006"/>
                </a:lnTo>
                <a:lnTo>
                  <a:pt x="282207" y="27542"/>
                </a:lnTo>
                <a:lnTo>
                  <a:pt x="270457" y="22152"/>
                </a:lnTo>
                <a:lnTo>
                  <a:pt x="266204" y="21057"/>
                </a:lnTo>
                <a:lnTo>
                  <a:pt x="262329" y="21057"/>
                </a:lnTo>
                <a:lnTo>
                  <a:pt x="303432" y="21057"/>
                </a:lnTo>
                <a:lnTo>
                  <a:pt x="304910" y="22969"/>
                </a:lnTo>
                <a:lnTo>
                  <a:pt x="308697" y="30996"/>
                </a:lnTo>
                <a:lnTo>
                  <a:pt x="311150" y="45555"/>
                </a:lnTo>
                <a:lnTo>
                  <a:pt x="310284" y="53779"/>
                </a:lnTo>
                <a:close/>
              </a:path>
              <a:path w="311150" h="591820">
                <a:moveTo>
                  <a:pt x="96475" y="524365"/>
                </a:moveTo>
                <a:lnTo>
                  <a:pt x="73278" y="524365"/>
                </a:lnTo>
                <a:lnTo>
                  <a:pt x="281576" y="73363"/>
                </a:lnTo>
                <a:lnTo>
                  <a:pt x="233102" y="51000"/>
                </a:lnTo>
                <a:lnTo>
                  <a:pt x="283295" y="51000"/>
                </a:lnTo>
                <a:lnTo>
                  <a:pt x="289283" y="53779"/>
                </a:lnTo>
                <a:lnTo>
                  <a:pt x="310284" y="53779"/>
                </a:lnTo>
                <a:lnTo>
                  <a:pt x="309782" y="58554"/>
                </a:lnTo>
                <a:lnTo>
                  <a:pt x="306944" y="68229"/>
                </a:lnTo>
                <a:lnTo>
                  <a:pt x="304991" y="72815"/>
                </a:lnTo>
                <a:lnTo>
                  <a:pt x="96475" y="524365"/>
                </a:lnTo>
                <a:close/>
              </a:path>
              <a:path w="311150" h="591820">
                <a:moveTo>
                  <a:pt x="62734" y="561383"/>
                </a:moveTo>
                <a:lnTo>
                  <a:pt x="26700" y="561383"/>
                </a:lnTo>
                <a:lnTo>
                  <a:pt x="56222" y="540157"/>
                </a:lnTo>
                <a:lnTo>
                  <a:pt x="23625" y="525081"/>
                </a:lnTo>
                <a:lnTo>
                  <a:pt x="96144" y="525081"/>
                </a:lnTo>
                <a:lnTo>
                  <a:pt x="86502" y="545927"/>
                </a:lnTo>
                <a:lnTo>
                  <a:pt x="83681" y="547906"/>
                </a:lnTo>
                <a:lnTo>
                  <a:pt x="80522" y="548580"/>
                </a:lnTo>
                <a:lnTo>
                  <a:pt x="62734" y="561383"/>
                </a:lnTo>
                <a:close/>
              </a:path>
            </a:pathLst>
          </a:custGeom>
          <a:solidFill>
            <a:srgbClr val="FED531"/>
          </a:solidFill>
        </p:spPr>
        <p:txBody>
          <a:bodyPr wrap="square" lIns="0" tIns="0" rIns="0" bIns="0" rtlCol="0"/>
          <a:lstStyle/>
          <a:p>
            <a:endParaRPr/>
          </a:p>
        </p:txBody>
      </p:sp>
      <p:sp>
        <p:nvSpPr>
          <p:cNvPr id="125" name="object 125"/>
          <p:cNvSpPr/>
          <p:nvPr/>
        </p:nvSpPr>
        <p:spPr>
          <a:xfrm>
            <a:off x="16202297" y="1801487"/>
            <a:ext cx="717550" cy="923925"/>
          </a:xfrm>
          <a:custGeom>
            <a:avLst/>
            <a:gdLst/>
            <a:ahLst/>
            <a:cxnLst/>
            <a:rect l="l" t="t" r="r" b="b"/>
            <a:pathLst>
              <a:path w="717550" h="923925">
                <a:moveTo>
                  <a:pt x="586652" y="923650"/>
                </a:moveTo>
                <a:lnTo>
                  <a:pt x="34407" y="923650"/>
                </a:lnTo>
                <a:lnTo>
                  <a:pt x="21018" y="920945"/>
                </a:lnTo>
                <a:lnTo>
                  <a:pt x="10081" y="913569"/>
                </a:lnTo>
                <a:lnTo>
                  <a:pt x="2705" y="902632"/>
                </a:lnTo>
                <a:lnTo>
                  <a:pt x="0" y="889243"/>
                </a:lnTo>
                <a:lnTo>
                  <a:pt x="0" y="175827"/>
                </a:lnTo>
                <a:lnTo>
                  <a:pt x="2705" y="162455"/>
                </a:lnTo>
                <a:lnTo>
                  <a:pt x="10081" y="151516"/>
                </a:lnTo>
                <a:lnTo>
                  <a:pt x="21018" y="144130"/>
                </a:lnTo>
                <a:lnTo>
                  <a:pt x="34407" y="141419"/>
                </a:lnTo>
                <a:lnTo>
                  <a:pt x="96062" y="141419"/>
                </a:lnTo>
                <a:lnTo>
                  <a:pt x="96062" y="34407"/>
                </a:lnTo>
                <a:lnTo>
                  <a:pt x="98767" y="21018"/>
                </a:lnTo>
                <a:lnTo>
                  <a:pt x="106138" y="10081"/>
                </a:lnTo>
                <a:lnTo>
                  <a:pt x="117063" y="2705"/>
                </a:lnTo>
                <a:lnTo>
                  <a:pt x="130427" y="0"/>
                </a:lnTo>
                <a:lnTo>
                  <a:pt x="579576" y="0"/>
                </a:lnTo>
                <a:lnTo>
                  <a:pt x="617698" y="12294"/>
                </a:lnTo>
                <a:lnTo>
                  <a:pt x="628451" y="21056"/>
                </a:lnTo>
                <a:lnTo>
                  <a:pt x="123100" y="21056"/>
                </a:lnTo>
                <a:lnTo>
                  <a:pt x="117119" y="27037"/>
                </a:lnTo>
                <a:lnTo>
                  <a:pt x="117119" y="162476"/>
                </a:lnTo>
                <a:lnTo>
                  <a:pt x="27037" y="162476"/>
                </a:lnTo>
                <a:lnTo>
                  <a:pt x="21057" y="168457"/>
                </a:lnTo>
                <a:lnTo>
                  <a:pt x="21057" y="896613"/>
                </a:lnTo>
                <a:lnTo>
                  <a:pt x="27037" y="902593"/>
                </a:lnTo>
                <a:lnTo>
                  <a:pt x="618362" y="902593"/>
                </a:lnTo>
                <a:lnTo>
                  <a:pt x="610978" y="913569"/>
                </a:lnTo>
                <a:lnTo>
                  <a:pt x="600041" y="920945"/>
                </a:lnTo>
                <a:lnTo>
                  <a:pt x="586652" y="923650"/>
                </a:lnTo>
                <a:close/>
              </a:path>
              <a:path w="717550" h="923925">
                <a:moveTo>
                  <a:pt x="683346" y="124363"/>
                </a:moveTo>
                <a:lnTo>
                  <a:pt x="625818" y="124363"/>
                </a:lnTo>
                <a:lnTo>
                  <a:pt x="612447" y="121652"/>
                </a:lnTo>
                <a:lnTo>
                  <a:pt x="601508" y="114266"/>
                </a:lnTo>
                <a:lnTo>
                  <a:pt x="594117" y="103306"/>
                </a:lnTo>
                <a:lnTo>
                  <a:pt x="591411" y="89955"/>
                </a:lnTo>
                <a:lnTo>
                  <a:pt x="591411" y="30153"/>
                </a:lnTo>
                <a:lnTo>
                  <a:pt x="592042" y="26573"/>
                </a:lnTo>
                <a:lnTo>
                  <a:pt x="593053" y="23625"/>
                </a:lnTo>
                <a:lnTo>
                  <a:pt x="588336" y="22025"/>
                </a:lnTo>
                <a:lnTo>
                  <a:pt x="583577" y="21056"/>
                </a:lnTo>
                <a:lnTo>
                  <a:pt x="628451" y="21056"/>
                </a:lnTo>
                <a:lnTo>
                  <a:pt x="643813" y="36807"/>
                </a:lnTo>
                <a:lnTo>
                  <a:pt x="612468" y="36807"/>
                </a:lnTo>
                <a:lnTo>
                  <a:pt x="612468" y="97326"/>
                </a:lnTo>
                <a:lnTo>
                  <a:pt x="618490" y="103306"/>
                </a:lnTo>
                <a:lnTo>
                  <a:pt x="705855" y="103306"/>
                </a:lnTo>
                <a:lnTo>
                  <a:pt x="711389" y="114303"/>
                </a:lnTo>
                <a:lnTo>
                  <a:pt x="713448" y="120825"/>
                </a:lnTo>
                <a:lnTo>
                  <a:pt x="691306" y="120825"/>
                </a:lnTo>
                <a:lnTo>
                  <a:pt x="687979" y="122847"/>
                </a:lnTo>
                <a:lnTo>
                  <a:pt x="683346" y="124363"/>
                </a:lnTo>
                <a:close/>
              </a:path>
              <a:path w="717550" h="923925">
                <a:moveTo>
                  <a:pt x="705855" y="103306"/>
                </a:moveTo>
                <a:lnTo>
                  <a:pt x="675976" y="103306"/>
                </a:lnTo>
                <a:lnTo>
                  <a:pt x="612468" y="36807"/>
                </a:lnTo>
                <a:lnTo>
                  <a:pt x="643813" y="36807"/>
                </a:lnTo>
                <a:lnTo>
                  <a:pt x="697454" y="91809"/>
                </a:lnTo>
                <a:lnTo>
                  <a:pt x="705158" y="101921"/>
                </a:lnTo>
                <a:lnTo>
                  <a:pt x="705855" y="103306"/>
                </a:lnTo>
                <a:close/>
              </a:path>
              <a:path w="717550" h="923925">
                <a:moveTo>
                  <a:pt x="712405" y="572712"/>
                </a:moveTo>
                <a:lnTo>
                  <a:pt x="706551" y="572712"/>
                </a:lnTo>
                <a:lnTo>
                  <a:pt x="700739" y="572712"/>
                </a:lnTo>
                <a:lnTo>
                  <a:pt x="696023" y="567995"/>
                </a:lnTo>
                <a:lnTo>
                  <a:pt x="696023" y="134512"/>
                </a:lnTo>
                <a:lnTo>
                  <a:pt x="694169" y="127395"/>
                </a:lnTo>
                <a:lnTo>
                  <a:pt x="691306" y="120825"/>
                </a:lnTo>
                <a:lnTo>
                  <a:pt x="713448" y="120825"/>
                </a:lnTo>
                <a:lnTo>
                  <a:pt x="715559" y="127514"/>
                </a:lnTo>
                <a:lnTo>
                  <a:pt x="717080" y="140114"/>
                </a:lnTo>
                <a:lnTo>
                  <a:pt x="717080" y="567995"/>
                </a:lnTo>
                <a:lnTo>
                  <a:pt x="712405" y="572712"/>
                </a:lnTo>
                <a:close/>
              </a:path>
              <a:path w="717550" h="923925">
                <a:moveTo>
                  <a:pt x="618362" y="902593"/>
                </a:moveTo>
                <a:lnTo>
                  <a:pt x="594022" y="902593"/>
                </a:lnTo>
                <a:lnTo>
                  <a:pt x="600002" y="896613"/>
                </a:lnTo>
                <a:lnTo>
                  <a:pt x="600002" y="782230"/>
                </a:lnTo>
                <a:lnTo>
                  <a:pt x="130426" y="782230"/>
                </a:lnTo>
                <a:lnTo>
                  <a:pt x="96062" y="747823"/>
                </a:lnTo>
                <a:lnTo>
                  <a:pt x="96062" y="162476"/>
                </a:lnTo>
                <a:lnTo>
                  <a:pt x="117119" y="162476"/>
                </a:lnTo>
                <a:lnTo>
                  <a:pt x="117119" y="755193"/>
                </a:lnTo>
                <a:lnTo>
                  <a:pt x="123100" y="761173"/>
                </a:lnTo>
                <a:lnTo>
                  <a:pt x="714379" y="761173"/>
                </a:lnTo>
                <a:lnTo>
                  <a:pt x="707003" y="772134"/>
                </a:lnTo>
                <a:lnTo>
                  <a:pt x="696078" y="779519"/>
                </a:lnTo>
                <a:lnTo>
                  <a:pt x="682714" y="782230"/>
                </a:lnTo>
                <a:lnTo>
                  <a:pt x="621059" y="782230"/>
                </a:lnTo>
                <a:lnTo>
                  <a:pt x="621059" y="889243"/>
                </a:lnTo>
                <a:lnTo>
                  <a:pt x="618362" y="902593"/>
                </a:lnTo>
                <a:close/>
              </a:path>
              <a:path w="717550" h="923925">
                <a:moveTo>
                  <a:pt x="714379" y="761173"/>
                </a:moveTo>
                <a:lnTo>
                  <a:pt x="690042" y="761173"/>
                </a:lnTo>
                <a:lnTo>
                  <a:pt x="696023" y="755193"/>
                </a:lnTo>
                <a:lnTo>
                  <a:pt x="696023" y="657151"/>
                </a:lnTo>
                <a:lnTo>
                  <a:pt x="700739" y="652434"/>
                </a:lnTo>
                <a:lnTo>
                  <a:pt x="712405" y="652434"/>
                </a:lnTo>
                <a:lnTo>
                  <a:pt x="717080" y="657151"/>
                </a:lnTo>
                <a:lnTo>
                  <a:pt x="717080" y="747823"/>
                </a:lnTo>
                <a:lnTo>
                  <a:pt x="714379" y="761173"/>
                </a:lnTo>
                <a:close/>
              </a:path>
              <a:path w="717550" h="923925">
                <a:moveTo>
                  <a:pt x="130428" y="782231"/>
                </a:moveTo>
                <a:close/>
              </a:path>
            </a:pathLst>
          </a:custGeom>
          <a:solidFill>
            <a:srgbClr val="FED531"/>
          </a:solidFill>
        </p:spPr>
        <p:txBody>
          <a:bodyPr wrap="square" lIns="0" tIns="0" rIns="0" bIns="0" rtlCol="0"/>
          <a:lstStyle/>
          <a:p>
            <a:endParaRPr/>
          </a:p>
        </p:txBody>
      </p:sp>
      <p:sp>
        <p:nvSpPr>
          <p:cNvPr id="126" name="object 126"/>
          <p:cNvSpPr/>
          <p:nvPr/>
        </p:nvSpPr>
        <p:spPr>
          <a:xfrm>
            <a:off x="16575267" y="2129094"/>
            <a:ext cx="249348" cy="251548"/>
          </a:xfrm>
          <a:prstGeom prst="rect">
            <a:avLst/>
          </a:prstGeom>
          <a:blipFill>
            <a:blip r:embed="rId35" cstate="print"/>
            <a:stretch>
              <a:fillRect/>
            </a:stretch>
          </a:blipFill>
        </p:spPr>
        <p:txBody>
          <a:bodyPr wrap="square" lIns="0" tIns="0" rIns="0" bIns="0" rtlCol="0"/>
          <a:lstStyle/>
          <a:p>
            <a:endParaRPr/>
          </a:p>
        </p:txBody>
      </p:sp>
      <p:sp>
        <p:nvSpPr>
          <p:cNvPr id="127" name="object 127"/>
          <p:cNvSpPr/>
          <p:nvPr/>
        </p:nvSpPr>
        <p:spPr>
          <a:xfrm>
            <a:off x="16529197" y="2082684"/>
            <a:ext cx="619760" cy="530860"/>
          </a:xfrm>
          <a:custGeom>
            <a:avLst/>
            <a:gdLst/>
            <a:ahLst/>
            <a:cxnLst/>
            <a:rect l="l" t="t" r="r" b="b"/>
            <a:pathLst>
              <a:path w="619759" h="530860">
                <a:moveTo>
                  <a:pt x="170637" y="344368"/>
                </a:moveTo>
                <a:lnTo>
                  <a:pt x="115094" y="335240"/>
                </a:lnTo>
                <a:lnTo>
                  <a:pt x="65520" y="308487"/>
                </a:lnTo>
                <a:lnTo>
                  <a:pt x="33086" y="275663"/>
                </a:lnTo>
                <a:lnTo>
                  <a:pt x="11155" y="236772"/>
                </a:lnTo>
                <a:lnTo>
                  <a:pt x="27" y="194136"/>
                </a:lnTo>
                <a:lnTo>
                  <a:pt x="0" y="150075"/>
                </a:lnTo>
                <a:lnTo>
                  <a:pt x="11371" y="106909"/>
                </a:lnTo>
                <a:lnTo>
                  <a:pt x="34440" y="66961"/>
                </a:lnTo>
                <a:lnTo>
                  <a:pt x="62043" y="38536"/>
                </a:lnTo>
                <a:lnTo>
                  <a:pt x="94779" y="17514"/>
                </a:lnTo>
                <a:lnTo>
                  <a:pt x="131447" y="4475"/>
                </a:lnTo>
                <a:lnTo>
                  <a:pt x="170848" y="0"/>
                </a:lnTo>
                <a:lnTo>
                  <a:pt x="199164" y="2308"/>
                </a:lnTo>
                <a:lnTo>
                  <a:pt x="226375" y="9149"/>
                </a:lnTo>
                <a:lnTo>
                  <a:pt x="252102" y="20396"/>
                </a:lnTo>
                <a:lnTo>
                  <a:pt x="253117" y="21057"/>
                </a:lnTo>
                <a:lnTo>
                  <a:pt x="170848" y="21057"/>
                </a:lnTo>
                <a:lnTo>
                  <a:pt x="136262" y="24989"/>
                </a:lnTo>
                <a:lnTo>
                  <a:pt x="75350" y="54885"/>
                </a:lnTo>
                <a:lnTo>
                  <a:pt x="28051" y="122292"/>
                </a:lnTo>
                <a:lnTo>
                  <a:pt x="19700" y="168258"/>
                </a:lnTo>
                <a:lnTo>
                  <a:pt x="25607" y="214182"/>
                </a:lnTo>
                <a:lnTo>
                  <a:pt x="45314" y="256540"/>
                </a:lnTo>
                <a:lnTo>
                  <a:pt x="78365" y="291809"/>
                </a:lnTo>
                <a:lnTo>
                  <a:pt x="121895" y="315299"/>
                </a:lnTo>
                <a:lnTo>
                  <a:pt x="170637" y="323311"/>
                </a:lnTo>
                <a:lnTo>
                  <a:pt x="252198" y="323311"/>
                </a:lnTo>
                <a:lnTo>
                  <a:pt x="232835" y="332897"/>
                </a:lnTo>
                <a:lnTo>
                  <a:pt x="202544" y="341450"/>
                </a:lnTo>
                <a:lnTo>
                  <a:pt x="170637" y="344368"/>
                </a:lnTo>
                <a:close/>
              </a:path>
              <a:path w="619759" h="530860">
                <a:moveTo>
                  <a:pt x="252198" y="323311"/>
                </a:moveTo>
                <a:lnTo>
                  <a:pt x="170637" y="323311"/>
                </a:lnTo>
                <a:lnTo>
                  <a:pt x="205043" y="319424"/>
                </a:lnTo>
                <a:lnTo>
                  <a:pt x="237073" y="308102"/>
                </a:lnTo>
                <a:lnTo>
                  <a:pt x="289863" y="265193"/>
                </a:lnTo>
                <a:lnTo>
                  <a:pt x="316790" y="211350"/>
                </a:lnTo>
                <a:lnTo>
                  <a:pt x="321564" y="182544"/>
                </a:lnTo>
                <a:lnTo>
                  <a:pt x="320648" y="152917"/>
                </a:lnTo>
                <a:lnTo>
                  <a:pt x="301929" y="96994"/>
                </a:lnTo>
                <a:lnTo>
                  <a:pt x="263120" y="52600"/>
                </a:lnTo>
                <a:lnTo>
                  <a:pt x="219574" y="29090"/>
                </a:lnTo>
                <a:lnTo>
                  <a:pt x="170848" y="21057"/>
                </a:lnTo>
                <a:lnTo>
                  <a:pt x="253117" y="21057"/>
                </a:lnTo>
                <a:lnTo>
                  <a:pt x="300750" y="59219"/>
                </a:lnTo>
                <a:lnTo>
                  <a:pt x="333927" y="117088"/>
                </a:lnTo>
                <a:lnTo>
                  <a:pt x="342899" y="176987"/>
                </a:lnTo>
                <a:lnTo>
                  <a:pt x="340174" y="203222"/>
                </a:lnTo>
                <a:lnTo>
                  <a:pt x="333477" y="228604"/>
                </a:lnTo>
                <a:lnTo>
                  <a:pt x="322923" y="252769"/>
                </a:lnTo>
                <a:lnTo>
                  <a:pt x="335178" y="262203"/>
                </a:lnTo>
                <a:lnTo>
                  <a:pt x="378246" y="262203"/>
                </a:lnTo>
                <a:lnTo>
                  <a:pt x="384219" y="268318"/>
                </a:lnTo>
                <a:lnTo>
                  <a:pt x="385636" y="270921"/>
                </a:lnTo>
                <a:lnTo>
                  <a:pt x="312015" y="270921"/>
                </a:lnTo>
                <a:lnTo>
                  <a:pt x="307593" y="276648"/>
                </a:lnTo>
                <a:lnTo>
                  <a:pt x="306952" y="277533"/>
                </a:lnTo>
                <a:lnTo>
                  <a:pt x="301065" y="285113"/>
                </a:lnTo>
                <a:lnTo>
                  <a:pt x="309488" y="291641"/>
                </a:lnTo>
                <a:lnTo>
                  <a:pt x="337895" y="291641"/>
                </a:lnTo>
                <a:lnTo>
                  <a:pt x="331357" y="300106"/>
                </a:lnTo>
                <a:lnTo>
                  <a:pt x="286030" y="300106"/>
                </a:lnTo>
                <a:lnTo>
                  <a:pt x="260876" y="319015"/>
                </a:lnTo>
                <a:lnTo>
                  <a:pt x="252198" y="323311"/>
                </a:lnTo>
                <a:close/>
              </a:path>
              <a:path w="619759" h="530860">
                <a:moveTo>
                  <a:pt x="378246" y="262203"/>
                </a:moveTo>
                <a:lnTo>
                  <a:pt x="335178" y="262203"/>
                </a:lnTo>
                <a:lnTo>
                  <a:pt x="341242" y="257276"/>
                </a:lnTo>
                <a:lnTo>
                  <a:pt x="348823" y="254538"/>
                </a:lnTo>
                <a:lnTo>
                  <a:pt x="364489" y="254538"/>
                </a:lnTo>
                <a:lnTo>
                  <a:pt x="371649" y="256981"/>
                </a:lnTo>
                <a:lnTo>
                  <a:pt x="377629" y="261571"/>
                </a:lnTo>
                <a:lnTo>
                  <a:pt x="378246" y="262203"/>
                </a:lnTo>
                <a:close/>
              </a:path>
              <a:path w="619759" h="530860">
                <a:moveTo>
                  <a:pt x="337895" y="291641"/>
                </a:moveTo>
                <a:lnTo>
                  <a:pt x="309488" y="291641"/>
                </a:lnTo>
                <a:lnTo>
                  <a:pt x="320438" y="277448"/>
                </a:lnTo>
                <a:lnTo>
                  <a:pt x="312015" y="270921"/>
                </a:lnTo>
                <a:lnTo>
                  <a:pt x="385636" y="270921"/>
                </a:lnTo>
                <a:lnTo>
                  <a:pt x="388182" y="275595"/>
                </a:lnTo>
                <a:lnTo>
                  <a:pt x="352697" y="275595"/>
                </a:lnTo>
                <a:lnTo>
                  <a:pt x="348823" y="277533"/>
                </a:lnTo>
                <a:lnTo>
                  <a:pt x="346254" y="280818"/>
                </a:lnTo>
                <a:lnTo>
                  <a:pt x="337895" y="291641"/>
                </a:lnTo>
                <a:close/>
              </a:path>
              <a:path w="619759" h="530860">
                <a:moveTo>
                  <a:pt x="364286" y="336956"/>
                </a:moveTo>
                <a:lnTo>
                  <a:pt x="329366" y="336956"/>
                </a:lnTo>
                <a:lnTo>
                  <a:pt x="333577" y="336956"/>
                </a:lnTo>
                <a:lnTo>
                  <a:pt x="337452" y="335061"/>
                </a:lnTo>
                <a:lnTo>
                  <a:pt x="371438" y="291009"/>
                </a:lnTo>
                <a:lnTo>
                  <a:pt x="370470" y="282671"/>
                </a:lnTo>
                <a:lnTo>
                  <a:pt x="364742" y="278291"/>
                </a:lnTo>
                <a:lnTo>
                  <a:pt x="362510" y="276522"/>
                </a:lnTo>
                <a:lnTo>
                  <a:pt x="359773" y="275595"/>
                </a:lnTo>
                <a:lnTo>
                  <a:pt x="388182" y="275595"/>
                </a:lnTo>
                <a:lnTo>
                  <a:pt x="388589" y="276343"/>
                </a:lnTo>
                <a:lnTo>
                  <a:pt x="390670" y="285142"/>
                </a:lnTo>
                <a:lnTo>
                  <a:pt x="390390" y="294210"/>
                </a:lnTo>
                <a:lnTo>
                  <a:pt x="397086" y="294715"/>
                </a:lnTo>
                <a:lnTo>
                  <a:pt x="403445" y="296989"/>
                </a:lnTo>
                <a:lnTo>
                  <a:pt x="426843" y="315057"/>
                </a:lnTo>
                <a:lnTo>
                  <a:pt x="383609" y="315057"/>
                </a:lnTo>
                <a:lnTo>
                  <a:pt x="379735" y="316952"/>
                </a:lnTo>
                <a:lnTo>
                  <a:pt x="364286" y="336956"/>
                </a:lnTo>
                <a:close/>
              </a:path>
              <a:path w="619759" h="530860">
                <a:moveTo>
                  <a:pt x="334251" y="358013"/>
                </a:moveTo>
                <a:lnTo>
                  <a:pt x="321786" y="358013"/>
                </a:lnTo>
                <a:lnTo>
                  <a:pt x="314584" y="355571"/>
                </a:lnTo>
                <a:lnTo>
                  <a:pt x="294997" y="321291"/>
                </a:lnTo>
                <a:lnTo>
                  <a:pt x="295927" y="315478"/>
                </a:lnTo>
                <a:lnTo>
                  <a:pt x="298496" y="309750"/>
                </a:lnTo>
                <a:lnTo>
                  <a:pt x="286030" y="300106"/>
                </a:lnTo>
                <a:lnTo>
                  <a:pt x="331357" y="300106"/>
                </a:lnTo>
                <a:lnTo>
                  <a:pt x="317111" y="318552"/>
                </a:lnTo>
                <a:lnTo>
                  <a:pt x="316184" y="322047"/>
                </a:lnTo>
                <a:lnTo>
                  <a:pt x="317027" y="329080"/>
                </a:lnTo>
                <a:lnTo>
                  <a:pt x="318753" y="332197"/>
                </a:lnTo>
                <a:lnTo>
                  <a:pt x="323765" y="336029"/>
                </a:lnTo>
                <a:lnTo>
                  <a:pt x="326460" y="336956"/>
                </a:lnTo>
                <a:lnTo>
                  <a:pt x="364286" y="336956"/>
                </a:lnTo>
                <a:lnTo>
                  <a:pt x="360816" y="341450"/>
                </a:lnTo>
                <a:lnTo>
                  <a:pt x="360809" y="342066"/>
                </a:lnTo>
                <a:lnTo>
                  <a:pt x="361836" y="349969"/>
                </a:lnTo>
                <a:lnTo>
                  <a:pt x="368412" y="355065"/>
                </a:lnTo>
                <a:lnTo>
                  <a:pt x="343264" y="355065"/>
                </a:lnTo>
                <a:lnTo>
                  <a:pt x="338968" y="356918"/>
                </a:lnTo>
                <a:lnTo>
                  <a:pt x="334251" y="358013"/>
                </a:lnTo>
                <a:close/>
              </a:path>
              <a:path w="619759" h="530860">
                <a:moveTo>
                  <a:pt x="618550" y="488989"/>
                </a:moveTo>
                <a:lnTo>
                  <a:pt x="595781" y="488989"/>
                </a:lnTo>
                <a:lnTo>
                  <a:pt x="597929" y="486167"/>
                </a:lnTo>
                <a:lnTo>
                  <a:pt x="598856" y="482672"/>
                </a:lnTo>
                <a:lnTo>
                  <a:pt x="393590" y="316025"/>
                </a:lnTo>
                <a:lnTo>
                  <a:pt x="390811" y="315057"/>
                </a:lnTo>
                <a:lnTo>
                  <a:pt x="426843" y="315057"/>
                </a:lnTo>
                <a:lnTo>
                  <a:pt x="606225" y="453570"/>
                </a:lnTo>
                <a:lnTo>
                  <a:pt x="619499" y="483244"/>
                </a:lnTo>
                <a:lnTo>
                  <a:pt x="618550" y="488989"/>
                </a:lnTo>
                <a:close/>
              </a:path>
              <a:path w="619759" h="530860">
                <a:moveTo>
                  <a:pt x="573166" y="530724"/>
                </a:moveTo>
                <a:lnTo>
                  <a:pt x="565501" y="530724"/>
                </a:lnTo>
                <a:lnTo>
                  <a:pt x="558257" y="528239"/>
                </a:lnTo>
                <a:lnTo>
                  <a:pt x="349244" y="366857"/>
                </a:lnTo>
                <a:lnTo>
                  <a:pt x="345370" y="361214"/>
                </a:lnTo>
                <a:lnTo>
                  <a:pt x="343264" y="355065"/>
                </a:lnTo>
                <a:lnTo>
                  <a:pt x="368412" y="355065"/>
                </a:lnTo>
                <a:lnTo>
                  <a:pt x="567396" y="508698"/>
                </a:lnTo>
                <a:lnTo>
                  <a:pt x="570218" y="509667"/>
                </a:lnTo>
                <a:lnTo>
                  <a:pt x="606404" y="509667"/>
                </a:lnTo>
                <a:lnTo>
                  <a:pt x="600456" y="517374"/>
                </a:lnTo>
                <a:lnTo>
                  <a:pt x="594936" y="523031"/>
                </a:lnTo>
                <a:lnTo>
                  <a:pt x="588390" y="527223"/>
                </a:lnTo>
                <a:lnTo>
                  <a:pt x="581054" y="529828"/>
                </a:lnTo>
                <a:lnTo>
                  <a:pt x="573166" y="530724"/>
                </a:lnTo>
                <a:close/>
              </a:path>
              <a:path w="619759" h="530860">
                <a:moveTo>
                  <a:pt x="606404" y="509667"/>
                </a:moveTo>
                <a:lnTo>
                  <a:pt x="577377" y="509667"/>
                </a:lnTo>
                <a:lnTo>
                  <a:pt x="581252" y="507771"/>
                </a:lnTo>
                <a:lnTo>
                  <a:pt x="595781" y="488989"/>
                </a:lnTo>
                <a:lnTo>
                  <a:pt x="618550" y="488989"/>
                </a:lnTo>
                <a:lnTo>
                  <a:pt x="618407" y="489852"/>
                </a:lnTo>
                <a:lnTo>
                  <a:pt x="616036" y="496113"/>
                </a:lnTo>
                <a:lnTo>
                  <a:pt x="612416" y="501876"/>
                </a:lnTo>
                <a:lnTo>
                  <a:pt x="606404" y="509667"/>
                </a:lnTo>
                <a:close/>
              </a:path>
            </a:pathLst>
          </a:custGeom>
          <a:solidFill>
            <a:srgbClr val="FED531"/>
          </a:solidFill>
        </p:spPr>
        <p:txBody>
          <a:bodyPr wrap="square" lIns="0" tIns="0" rIns="0" bIns="0" rtlCol="0"/>
          <a:lstStyle/>
          <a:p>
            <a:endParaRPr/>
          </a:p>
        </p:txBody>
      </p:sp>
      <p:sp>
        <p:nvSpPr>
          <p:cNvPr id="128" name="object 128"/>
          <p:cNvSpPr/>
          <p:nvPr/>
        </p:nvSpPr>
        <p:spPr>
          <a:xfrm>
            <a:off x="16384778" y="1979293"/>
            <a:ext cx="396240" cy="0"/>
          </a:xfrm>
          <a:custGeom>
            <a:avLst/>
            <a:gdLst/>
            <a:ahLst/>
            <a:cxnLst/>
            <a:rect l="l" t="t" r="r" b="b"/>
            <a:pathLst>
              <a:path w="396240">
                <a:moveTo>
                  <a:pt x="0" y="0"/>
                </a:moveTo>
                <a:lnTo>
                  <a:pt x="395748" y="0"/>
                </a:lnTo>
              </a:path>
            </a:pathLst>
          </a:custGeom>
          <a:ln w="21057">
            <a:solidFill>
              <a:srgbClr val="FED531"/>
            </a:solidFill>
          </a:ln>
        </p:spPr>
        <p:txBody>
          <a:bodyPr wrap="square" lIns="0" tIns="0" rIns="0" bIns="0" rtlCol="0"/>
          <a:lstStyle/>
          <a:p>
            <a:endParaRPr/>
          </a:p>
        </p:txBody>
      </p:sp>
      <p:sp>
        <p:nvSpPr>
          <p:cNvPr id="129" name="object 129"/>
          <p:cNvSpPr/>
          <p:nvPr/>
        </p:nvSpPr>
        <p:spPr>
          <a:xfrm>
            <a:off x="16384778" y="2058258"/>
            <a:ext cx="396240" cy="0"/>
          </a:xfrm>
          <a:custGeom>
            <a:avLst/>
            <a:gdLst/>
            <a:ahLst/>
            <a:cxnLst/>
            <a:rect l="l" t="t" r="r" b="b"/>
            <a:pathLst>
              <a:path w="396240">
                <a:moveTo>
                  <a:pt x="0" y="0"/>
                </a:moveTo>
                <a:lnTo>
                  <a:pt x="395748" y="0"/>
                </a:lnTo>
              </a:path>
            </a:pathLst>
          </a:custGeom>
          <a:ln w="21057">
            <a:solidFill>
              <a:srgbClr val="FED531"/>
            </a:solidFill>
          </a:ln>
        </p:spPr>
        <p:txBody>
          <a:bodyPr wrap="square" lIns="0" tIns="0" rIns="0" bIns="0" rtlCol="0"/>
          <a:lstStyle/>
          <a:p>
            <a:endParaRPr/>
          </a:p>
        </p:txBody>
      </p:sp>
      <p:sp>
        <p:nvSpPr>
          <p:cNvPr id="130" name="object 130"/>
          <p:cNvSpPr/>
          <p:nvPr/>
        </p:nvSpPr>
        <p:spPr>
          <a:xfrm>
            <a:off x="16384778" y="2452995"/>
            <a:ext cx="396240" cy="0"/>
          </a:xfrm>
          <a:custGeom>
            <a:avLst/>
            <a:gdLst/>
            <a:ahLst/>
            <a:cxnLst/>
            <a:rect l="l" t="t" r="r" b="b"/>
            <a:pathLst>
              <a:path w="396240">
                <a:moveTo>
                  <a:pt x="0" y="0"/>
                </a:moveTo>
                <a:lnTo>
                  <a:pt x="395748" y="0"/>
                </a:lnTo>
              </a:path>
            </a:pathLst>
          </a:custGeom>
          <a:ln w="21057">
            <a:solidFill>
              <a:srgbClr val="FED531"/>
            </a:solidFill>
          </a:ln>
        </p:spPr>
        <p:txBody>
          <a:bodyPr wrap="square" lIns="0" tIns="0" rIns="0" bIns="0" rtlCol="0"/>
          <a:lstStyle/>
          <a:p>
            <a:endParaRPr/>
          </a:p>
        </p:txBody>
      </p:sp>
      <p:sp>
        <p:nvSpPr>
          <p:cNvPr id="131" name="object 131"/>
          <p:cNvSpPr/>
          <p:nvPr/>
        </p:nvSpPr>
        <p:spPr>
          <a:xfrm>
            <a:off x="16384778" y="2137222"/>
            <a:ext cx="146685" cy="0"/>
          </a:xfrm>
          <a:custGeom>
            <a:avLst/>
            <a:gdLst/>
            <a:ahLst/>
            <a:cxnLst/>
            <a:rect l="l" t="t" r="r" b="b"/>
            <a:pathLst>
              <a:path w="146684">
                <a:moveTo>
                  <a:pt x="0" y="0"/>
                </a:moveTo>
                <a:lnTo>
                  <a:pt x="146347" y="0"/>
                </a:lnTo>
              </a:path>
            </a:pathLst>
          </a:custGeom>
          <a:ln w="21057">
            <a:solidFill>
              <a:srgbClr val="FED531"/>
            </a:solidFill>
          </a:ln>
        </p:spPr>
        <p:txBody>
          <a:bodyPr wrap="square" lIns="0" tIns="0" rIns="0" bIns="0" rtlCol="0"/>
          <a:lstStyle/>
          <a:p>
            <a:endParaRPr/>
          </a:p>
        </p:txBody>
      </p:sp>
      <p:sp>
        <p:nvSpPr>
          <p:cNvPr id="132" name="object 132"/>
          <p:cNvSpPr/>
          <p:nvPr/>
        </p:nvSpPr>
        <p:spPr>
          <a:xfrm>
            <a:off x="16384778" y="2374073"/>
            <a:ext cx="146685" cy="0"/>
          </a:xfrm>
          <a:custGeom>
            <a:avLst/>
            <a:gdLst/>
            <a:ahLst/>
            <a:cxnLst/>
            <a:rect l="l" t="t" r="r" b="b"/>
            <a:pathLst>
              <a:path w="146684">
                <a:moveTo>
                  <a:pt x="0" y="0"/>
                </a:moveTo>
                <a:lnTo>
                  <a:pt x="146347" y="0"/>
                </a:lnTo>
              </a:path>
            </a:pathLst>
          </a:custGeom>
          <a:ln w="21057">
            <a:solidFill>
              <a:srgbClr val="FED531"/>
            </a:solidFill>
          </a:ln>
        </p:spPr>
        <p:txBody>
          <a:bodyPr wrap="square" lIns="0" tIns="0" rIns="0" bIns="0" rtlCol="0"/>
          <a:lstStyle/>
          <a:p>
            <a:endParaRPr/>
          </a:p>
        </p:txBody>
      </p:sp>
      <p:sp>
        <p:nvSpPr>
          <p:cNvPr id="133" name="object 133"/>
          <p:cNvSpPr/>
          <p:nvPr/>
        </p:nvSpPr>
        <p:spPr>
          <a:xfrm>
            <a:off x="16384778" y="2216186"/>
            <a:ext cx="127635" cy="0"/>
          </a:xfrm>
          <a:custGeom>
            <a:avLst/>
            <a:gdLst/>
            <a:ahLst/>
            <a:cxnLst/>
            <a:rect l="l" t="t" r="r" b="b"/>
            <a:pathLst>
              <a:path w="127634">
                <a:moveTo>
                  <a:pt x="0" y="0"/>
                </a:moveTo>
                <a:lnTo>
                  <a:pt x="127479" y="0"/>
                </a:lnTo>
              </a:path>
            </a:pathLst>
          </a:custGeom>
          <a:ln w="21057">
            <a:solidFill>
              <a:srgbClr val="FED531"/>
            </a:solidFill>
          </a:ln>
        </p:spPr>
        <p:txBody>
          <a:bodyPr wrap="square" lIns="0" tIns="0" rIns="0" bIns="0" rtlCol="0"/>
          <a:lstStyle/>
          <a:p>
            <a:endParaRPr/>
          </a:p>
        </p:txBody>
      </p:sp>
      <p:sp>
        <p:nvSpPr>
          <p:cNvPr id="134" name="object 134"/>
          <p:cNvSpPr/>
          <p:nvPr/>
        </p:nvSpPr>
        <p:spPr>
          <a:xfrm>
            <a:off x="16384778" y="2295108"/>
            <a:ext cx="127635" cy="0"/>
          </a:xfrm>
          <a:custGeom>
            <a:avLst/>
            <a:gdLst/>
            <a:ahLst/>
            <a:cxnLst/>
            <a:rect l="l" t="t" r="r" b="b"/>
            <a:pathLst>
              <a:path w="127634">
                <a:moveTo>
                  <a:pt x="0" y="0"/>
                </a:moveTo>
                <a:lnTo>
                  <a:pt x="127479" y="0"/>
                </a:lnTo>
              </a:path>
            </a:pathLst>
          </a:custGeom>
          <a:ln w="21057">
            <a:solidFill>
              <a:srgbClr val="FED531"/>
            </a:solidFill>
          </a:ln>
        </p:spPr>
        <p:txBody>
          <a:bodyPr wrap="square" lIns="0" tIns="0" rIns="0" bIns="0" rtlCol="0"/>
          <a:lstStyle/>
          <a:p>
            <a:endParaRPr/>
          </a:p>
        </p:txBody>
      </p:sp>
      <p:sp>
        <p:nvSpPr>
          <p:cNvPr id="135" name="object 135"/>
          <p:cNvSpPr/>
          <p:nvPr/>
        </p:nvSpPr>
        <p:spPr>
          <a:xfrm>
            <a:off x="14420552" y="1799929"/>
            <a:ext cx="934719" cy="927100"/>
          </a:xfrm>
          <a:custGeom>
            <a:avLst/>
            <a:gdLst/>
            <a:ahLst/>
            <a:cxnLst/>
            <a:rect l="l" t="t" r="r" b="b"/>
            <a:pathLst>
              <a:path w="934719" h="927100">
                <a:moveTo>
                  <a:pt x="929967" y="926809"/>
                </a:moveTo>
                <a:lnTo>
                  <a:pt x="34407" y="926809"/>
                </a:lnTo>
                <a:lnTo>
                  <a:pt x="21036" y="924097"/>
                </a:lnTo>
                <a:lnTo>
                  <a:pt x="10096" y="916707"/>
                </a:lnTo>
                <a:lnTo>
                  <a:pt x="2710" y="905752"/>
                </a:lnTo>
                <a:lnTo>
                  <a:pt x="0" y="892359"/>
                </a:lnTo>
                <a:lnTo>
                  <a:pt x="0" y="4674"/>
                </a:lnTo>
                <a:lnTo>
                  <a:pt x="4716" y="0"/>
                </a:lnTo>
                <a:lnTo>
                  <a:pt x="16382" y="0"/>
                </a:lnTo>
                <a:lnTo>
                  <a:pt x="21057" y="4674"/>
                </a:lnTo>
                <a:lnTo>
                  <a:pt x="21057" y="899729"/>
                </a:lnTo>
                <a:lnTo>
                  <a:pt x="27037" y="905752"/>
                </a:lnTo>
                <a:lnTo>
                  <a:pt x="929971" y="905755"/>
                </a:lnTo>
                <a:lnTo>
                  <a:pt x="934684" y="910426"/>
                </a:lnTo>
                <a:lnTo>
                  <a:pt x="934684" y="922092"/>
                </a:lnTo>
                <a:lnTo>
                  <a:pt x="929967" y="926809"/>
                </a:lnTo>
                <a:close/>
              </a:path>
            </a:pathLst>
          </a:custGeom>
          <a:solidFill>
            <a:srgbClr val="FED531"/>
          </a:solidFill>
        </p:spPr>
        <p:txBody>
          <a:bodyPr wrap="square" lIns="0" tIns="0" rIns="0" bIns="0" rtlCol="0"/>
          <a:lstStyle/>
          <a:p>
            <a:endParaRPr/>
          </a:p>
        </p:txBody>
      </p:sp>
      <p:sp>
        <p:nvSpPr>
          <p:cNvPr id="136" name="object 136"/>
          <p:cNvSpPr/>
          <p:nvPr/>
        </p:nvSpPr>
        <p:spPr>
          <a:xfrm>
            <a:off x="15050154" y="1868027"/>
            <a:ext cx="241935" cy="806450"/>
          </a:xfrm>
          <a:custGeom>
            <a:avLst/>
            <a:gdLst/>
            <a:ahLst/>
            <a:cxnLst/>
            <a:rect l="l" t="t" r="r" b="b"/>
            <a:pathLst>
              <a:path w="241934" h="806450">
                <a:moveTo>
                  <a:pt x="168421" y="806193"/>
                </a:moveTo>
                <a:lnTo>
                  <a:pt x="73159" y="806193"/>
                </a:lnTo>
                <a:lnTo>
                  <a:pt x="59794" y="803488"/>
                </a:lnTo>
                <a:lnTo>
                  <a:pt x="48869" y="796112"/>
                </a:lnTo>
                <a:lnTo>
                  <a:pt x="41498" y="785175"/>
                </a:lnTo>
                <a:lnTo>
                  <a:pt x="38793" y="771786"/>
                </a:lnTo>
                <a:lnTo>
                  <a:pt x="38793" y="167446"/>
                </a:lnTo>
                <a:lnTo>
                  <a:pt x="32771" y="161424"/>
                </a:lnTo>
                <a:lnTo>
                  <a:pt x="13146" y="161424"/>
                </a:lnTo>
                <a:lnTo>
                  <a:pt x="5144" y="157254"/>
                </a:lnTo>
                <a:lnTo>
                  <a:pt x="1649" y="150011"/>
                </a:lnTo>
                <a:lnTo>
                  <a:pt x="0" y="144289"/>
                </a:lnTo>
                <a:lnTo>
                  <a:pt x="269" y="138192"/>
                </a:lnTo>
                <a:lnTo>
                  <a:pt x="97669" y="11623"/>
                </a:lnTo>
                <a:lnTo>
                  <a:pt x="120790" y="0"/>
                </a:lnTo>
                <a:lnTo>
                  <a:pt x="127287" y="779"/>
                </a:lnTo>
                <a:lnTo>
                  <a:pt x="133445" y="3048"/>
                </a:lnTo>
                <a:lnTo>
                  <a:pt x="139066" y="6698"/>
                </a:lnTo>
                <a:lnTo>
                  <a:pt x="143953" y="11623"/>
                </a:lnTo>
                <a:lnTo>
                  <a:pt x="150623" y="19962"/>
                </a:lnTo>
                <a:lnTo>
                  <a:pt x="117968" y="19962"/>
                </a:lnTo>
                <a:lnTo>
                  <a:pt x="22874" y="138850"/>
                </a:lnTo>
                <a:lnTo>
                  <a:pt x="22411" y="139398"/>
                </a:lnTo>
                <a:lnTo>
                  <a:pt x="21821" y="140282"/>
                </a:lnTo>
                <a:lnTo>
                  <a:pt x="22327" y="140367"/>
                </a:lnTo>
                <a:lnTo>
                  <a:pt x="25443" y="140367"/>
                </a:lnTo>
                <a:lnTo>
                  <a:pt x="38815" y="143078"/>
                </a:lnTo>
                <a:lnTo>
                  <a:pt x="49754" y="150464"/>
                </a:lnTo>
                <a:lnTo>
                  <a:pt x="57144" y="161424"/>
                </a:lnTo>
                <a:lnTo>
                  <a:pt x="59851" y="174774"/>
                </a:lnTo>
                <a:lnTo>
                  <a:pt x="59851" y="779156"/>
                </a:lnTo>
                <a:lnTo>
                  <a:pt x="65831" y="785136"/>
                </a:lnTo>
                <a:lnTo>
                  <a:pt x="200131" y="785136"/>
                </a:lnTo>
                <a:lnTo>
                  <a:pt x="192747" y="796112"/>
                </a:lnTo>
                <a:lnTo>
                  <a:pt x="181810" y="803488"/>
                </a:lnTo>
                <a:lnTo>
                  <a:pt x="168421" y="806193"/>
                </a:lnTo>
                <a:close/>
              </a:path>
              <a:path w="241934" h="806450">
                <a:moveTo>
                  <a:pt x="200131" y="785136"/>
                </a:moveTo>
                <a:lnTo>
                  <a:pt x="175791" y="785136"/>
                </a:lnTo>
                <a:lnTo>
                  <a:pt x="181772" y="779156"/>
                </a:lnTo>
                <a:lnTo>
                  <a:pt x="181772" y="174774"/>
                </a:lnTo>
                <a:lnTo>
                  <a:pt x="184483" y="161403"/>
                </a:lnTo>
                <a:lnTo>
                  <a:pt x="191869" y="150464"/>
                </a:lnTo>
                <a:lnTo>
                  <a:pt x="202808" y="143078"/>
                </a:lnTo>
                <a:lnTo>
                  <a:pt x="216179" y="140367"/>
                </a:lnTo>
                <a:lnTo>
                  <a:pt x="219295" y="140367"/>
                </a:lnTo>
                <a:lnTo>
                  <a:pt x="219801" y="140282"/>
                </a:lnTo>
                <a:lnTo>
                  <a:pt x="219169" y="139398"/>
                </a:lnTo>
                <a:lnTo>
                  <a:pt x="123654" y="19962"/>
                </a:lnTo>
                <a:lnTo>
                  <a:pt x="150623" y="19962"/>
                </a:lnTo>
                <a:lnTo>
                  <a:pt x="235214" y="125711"/>
                </a:lnTo>
                <a:lnTo>
                  <a:pt x="239203" y="131930"/>
                </a:lnTo>
                <a:lnTo>
                  <a:pt x="241353" y="138192"/>
                </a:lnTo>
                <a:lnTo>
                  <a:pt x="241622" y="144289"/>
                </a:lnTo>
                <a:lnTo>
                  <a:pt x="239973" y="150011"/>
                </a:lnTo>
                <a:lnTo>
                  <a:pt x="236478" y="157254"/>
                </a:lnTo>
                <a:lnTo>
                  <a:pt x="228476" y="161424"/>
                </a:lnTo>
                <a:lnTo>
                  <a:pt x="208809" y="161424"/>
                </a:lnTo>
                <a:lnTo>
                  <a:pt x="202829" y="167446"/>
                </a:lnTo>
                <a:lnTo>
                  <a:pt x="202829" y="771786"/>
                </a:lnTo>
                <a:lnTo>
                  <a:pt x="200131" y="785136"/>
                </a:lnTo>
                <a:close/>
              </a:path>
            </a:pathLst>
          </a:custGeom>
          <a:solidFill>
            <a:srgbClr val="FED531"/>
          </a:solidFill>
        </p:spPr>
        <p:txBody>
          <a:bodyPr wrap="square" lIns="0" tIns="0" rIns="0" bIns="0" rtlCol="0"/>
          <a:lstStyle/>
          <a:p>
            <a:endParaRPr/>
          </a:p>
        </p:txBody>
      </p:sp>
      <p:sp>
        <p:nvSpPr>
          <p:cNvPr id="137" name="object 137"/>
          <p:cNvSpPr/>
          <p:nvPr/>
        </p:nvSpPr>
        <p:spPr>
          <a:xfrm>
            <a:off x="14783483" y="2057415"/>
            <a:ext cx="247015" cy="617220"/>
          </a:xfrm>
          <a:custGeom>
            <a:avLst/>
            <a:gdLst/>
            <a:ahLst/>
            <a:cxnLst/>
            <a:rect l="l" t="t" r="r" b="b"/>
            <a:pathLst>
              <a:path w="247015" h="617219">
                <a:moveTo>
                  <a:pt x="174909" y="616806"/>
                </a:moveTo>
                <a:lnTo>
                  <a:pt x="71645" y="616806"/>
                </a:lnTo>
                <a:lnTo>
                  <a:pt x="58274" y="614100"/>
                </a:lnTo>
                <a:lnTo>
                  <a:pt x="47335" y="606724"/>
                </a:lnTo>
                <a:lnTo>
                  <a:pt x="39949" y="595787"/>
                </a:lnTo>
                <a:lnTo>
                  <a:pt x="37238" y="582398"/>
                </a:lnTo>
                <a:lnTo>
                  <a:pt x="37238" y="167320"/>
                </a:lnTo>
                <a:lnTo>
                  <a:pt x="31258" y="161339"/>
                </a:lnTo>
                <a:lnTo>
                  <a:pt x="13022" y="161339"/>
                </a:lnTo>
                <a:lnTo>
                  <a:pt x="5020" y="157128"/>
                </a:lnTo>
                <a:lnTo>
                  <a:pt x="1609" y="149884"/>
                </a:lnTo>
                <a:lnTo>
                  <a:pt x="0" y="144163"/>
                </a:lnTo>
                <a:lnTo>
                  <a:pt x="325" y="138071"/>
                </a:lnTo>
                <a:lnTo>
                  <a:pt x="99988" y="11497"/>
                </a:lnTo>
                <a:lnTo>
                  <a:pt x="123277" y="0"/>
                </a:lnTo>
                <a:lnTo>
                  <a:pt x="129789" y="771"/>
                </a:lnTo>
                <a:lnTo>
                  <a:pt x="135980" y="3016"/>
                </a:lnTo>
                <a:lnTo>
                  <a:pt x="141642" y="6627"/>
                </a:lnTo>
                <a:lnTo>
                  <a:pt x="146566" y="11497"/>
                </a:lnTo>
                <a:lnTo>
                  <a:pt x="153492" y="19962"/>
                </a:lnTo>
                <a:lnTo>
                  <a:pt x="120287" y="19962"/>
                </a:lnTo>
                <a:lnTo>
                  <a:pt x="116328" y="24847"/>
                </a:lnTo>
                <a:lnTo>
                  <a:pt x="22245" y="139819"/>
                </a:lnTo>
                <a:lnTo>
                  <a:pt x="21992" y="140198"/>
                </a:lnTo>
                <a:lnTo>
                  <a:pt x="22961" y="140282"/>
                </a:lnTo>
                <a:lnTo>
                  <a:pt x="23508" y="140282"/>
                </a:lnTo>
                <a:lnTo>
                  <a:pt x="37117" y="142987"/>
                </a:lnTo>
                <a:lnTo>
                  <a:pt x="48166" y="150358"/>
                </a:lnTo>
                <a:lnTo>
                  <a:pt x="55584" y="161283"/>
                </a:lnTo>
                <a:lnTo>
                  <a:pt x="58295" y="174648"/>
                </a:lnTo>
                <a:lnTo>
                  <a:pt x="58295" y="589768"/>
                </a:lnTo>
                <a:lnTo>
                  <a:pt x="64275" y="595749"/>
                </a:lnTo>
                <a:lnTo>
                  <a:pt x="206614" y="595749"/>
                </a:lnTo>
                <a:lnTo>
                  <a:pt x="199220" y="606724"/>
                </a:lnTo>
                <a:lnTo>
                  <a:pt x="188281" y="614100"/>
                </a:lnTo>
                <a:lnTo>
                  <a:pt x="174909" y="616806"/>
                </a:lnTo>
                <a:close/>
              </a:path>
              <a:path w="247015" h="617219">
                <a:moveTo>
                  <a:pt x="206614" y="595749"/>
                </a:moveTo>
                <a:lnTo>
                  <a:pt x="182279" y="595749"/>
                </a:lnTo>
                <a:lnTo>
                  <a:pt x="188260" y="589768"/>
                </a:lnTo>
                <a:lnTo>
                  <a:pt x="188260" y="174648"/>
                </a:lnTo>
                <a:lnTo>
                  <a:pt x="190965" y="161283"/>
                </a:lnTo>
                <a:lnTo>
                  <a:pt x="198341" y="150358"/>
                </a:lnTo>
                <a:lnTo>
                  <a:pt x="209278" y="142987"/>
                </a:lnTo>
                <a:lnTo>
                  <a:pt x="222667" y="140282"/>
                </a:lnTo>
                <a:lnTo>
                  <a:pt x="223383" y="140282"/>
                </a:lnTo>
                <a:lnTo>
                  <a:pt x="224520" y="140198"/>
                </a:lnTo>
                <a:lnTo>
                  <a:pt x="224309" y="139819"/>
                </a:lnTo>
                <a:lnTo>
                  <a:pt x="224015" y="139398"/>
                </a:lnTo>
                <a:lnTo>
                  <a:pt x="223636" y="138977"/>
                </a:lnTo>
                <a:lnTo>
                  <a:pt x="130226" y="24847"/>
                </a:lnTo>
                <a:lnTo>
                  <a:pt x="126267" y="19962"/>
                </a:lnTo>
                <a:lnTo>
                  <a:pt x="153492" y="19962"/>
                </a:lnTo>
                <a:lnTo>
                  <a:pt x="239934" y="125626"/>
                </a:lnTo>
                <a:lnTo>
                  <a:pt x="244010" y="131821"/>
                </a:lnTo>
                <a:lnTo>
                  <a:pt x="246230" y="138071"/>
                </a:lnTo>
                <a:lnTo>
                  <a:pt x="246555" y="144163"/>
                </a:lnTo>
                <a:lnTo>
                  <a:pt x="244945" y="149884"/>
                </a:lnTo>
                <a:lnTo>
                  <a:pt x="241534" y="157128"/>
                </a:lnTo>
                <a:lnTo>
                  <a:pt x="233532" y="161339"/>
                </a:lnTo>
                <a:lnTo>
                  <a:pt x="215297" y="161339"/>
                </a:lnTo>
                <a:lnTo>
                  <a:pt x="209317" y="167320"/>
                </a:lnTo>
                <a:lnTo>
                  <a:pt x="209317" y="582398"/>
                </a:lnTo>
                <a:lnTo>
                  <a:pt x="206614" y="595749"/>
                </a:lnTo>
                <a:close/>
              </a:path>
            </a:pathLst>
          </a:custGeom>
          <a:solidFill>
            <a:srgbClr val="FED531"/>
          </a:solidFill>
        </p:spPr>
        <p:txBody>
          <a:bodyPr wrap="square" lIns="0" tIns="0" rIns="0" bIns="0" rtlCol="0"/>
          <a:lstStyle/>
          <a:p>
            <a:endParaRPr/>
          </a:p>
        </p:txBody>
      </p:sp>
      <p:sp>
        <p:nvSpPr>
          <p:cNvPr id="138" name="object 138"/>
          <p:cNvSpPr/>
          <p:nvPr/>
        </p:nvSpPr>
        <p:spPr>
          <a:xfrm>
            <a:off x="14534013" y="2197824"/>
            <a:ext cx="217170" cy="476884"/>
          </a:xfrm>
          <a:custGeom>
            <a:avLst/>
            <a:gdLst/>
            <a:ahLst/>
            <a:cxnLst/>
            <a:rect l="l" t="t" r="r" b="b"/>
            <a:pathLst>
              <a:path w="217169" h="476885">
                <a:moveTo>
                  <a:pt x="150848" y="476396"/>
                </a:moveTo>
                <a:lnTo>
                  <a:pt x="66240" y="476396"/>
                </a:lnTo>
                <a:lnTo>
                  <a:pt x="52851" y="473691"/>
                </a:lnTo>
                <a:lnTo>
                  <a:pt x="41914" y="466315"/>
                </a:lnTo>
                <a:lnTo>
                  <a:pt x="34538" y="455378"/>
                </a:lnTo>
                <a:lnTo>
                  <a:pt x="31833" y="441989"/>
                </a:lnTo>
                <a:lnTo>
                  <a:pt x="31833" y="148789"/>
                </a:lnTo>
                <a:lnTo>
                  <a:pt x="26990" y="142683"/>
                </a:lnTo>
                <a:lnTo>
                  <a:pt x="8080" y="142683"/>
                </a:lnTo>
                <a:lnTo>
                  <a:pt x="3111" y="135228"/>
                </a:lnTo>
                <a:lnTo>
                  <a:pt x="1595" y="131986"/>
                </a:lnTo>
                <a:lnTo>
                  <a:pt x="0" y="126188"/>
                </a:lnTo>
                <a:lnTo>
                  <a:pt x="426" y="119936"/>
                </a:lnTo>
                <a:lnTo>
                  <a:pt x="85276" y="11455"/>
                </a:lnTo>
                <a:lnTo>
                  <a:pt x="108523" y="0"/>
                </a:lnTo>
                <a:lnTo>
                  <a:pt x="115052" y="765"/>
                </a:lnTo>
                <a:lnTo>
                  <a:pt x="121241" y="2995"/>
                </a:lnTo>
                <a:lnTo>
                  <a:pt x="126894" y="6591"/>
                </a:lnTo>
                <a:lnTo>
                  <a:pt x="131812" y="11455"/>
                </a:lnTo>
                <a:lnTo>
                  <a:pt x="138774" y="19962"/>
                </a:lnTo>
                <a:lnTo>
                  <a:pt x="105533" y="19962"/>
                </a:lnTo>
                <a:lnTo>
                  <a:pt x="23031" y="120783"/>
                </a:lnTo>
                <a:lnTo>
                  <a:pt x="22441" y="121626"/>
                </a:lnTo>
                <a:lnTo>
                  <a:pt x="34323" y="124674"/>
                </a:lnTo>
                <a:lnTo>
                  <a:pt x="43998" y="132112"/>
                </a:lnTo>
                <a:lnTo>
                  <a:pt x="50507" y="142899"/>
                </a:lnTo>
                <a:lnTo>
                  <a:pt x="52890" y="155991"/>
                </a:lnTo>
                <a:lnTo>
                  <a:pt x="52890" y="449359"/>
                </a:lnTo>
                <a:lnTo>
                  <a:pt x="58870" y="455339"/>
                </a:lnTo>
                <a:lnTo>
                  <a:pt x="182593" y="455339"/>
                </a:lnTo>
                <a:lnTo>
                  <a:pt x="175195" y="466315"/>
                </a:lnTo>
                <a:lnTo>
                  <a:pt x="164243" y="473691"/>
                </a:lnTo>
                <a:lnTo>
                  <a:pt x="150848" y="476396"/>
                </a:lnTo>
                <a:close/>
              </a:path>
              <a:path w="217169" h="476885">
                <a:moveTo>
                  <a:pt x="182593" y="455339"/>
                </a:moveTo>
                <a:lnTo>
                  <a:pt x="158218" y="455339"/>
                </a:lnTo>
                <a:lnTo>
                  <a:pt x="164240" y="449359"/>
                </a:lnTo>
                <a:lnTo>
                  <a:pt x="164240" y="155991"/>
                </a:lnTo>
                <a:lnTo>
                  <a:pt x="166616" y="142899"/>
                </a:lnTo>
                <a:lnTo>
                  <a:pt x="173110" y="132112"/>
                </a:lnTo>
                <a:lnTo>
                  <a:pt x="182771" y="124674"/>
                </a:lnTo>
                <a:lnTo>
                  <a:pt x="194646" y="121626"/>
                </a:lnTo>
                <a:lnTo>
                  <a:pt x="194057" y="120783"/>
                </a:lnTo>
                <a:lnTo>
                  <a:pt x="111555" y="19962"/>
                </a:lnTo>
                <a:lnTo>
                  <a:pt x="138774" y="19962"/>
                </a:lnTo>
                <a:lnTo>
                  <a:pt x="209976" y="106970"/>
                </a:lnTo>
                <a:lnTo>
                  <a:pt x="214279" y="113455"/>
                </a:lnTo>
                <a:lnTo>
                  <a:pt x="216667" y="119936"/>
                </a:lnTo>
                <a:lnTo>
                  <a:pt x="217089" y="126188"/>
                </a:lnTo>
                <a:lnTo>
                  <a:pt x="215493" y="131986"/>
                </a:lnTo>
                <a:lnTo>
                  <a:pt x="213977" y="135228"/>
                </a:lnTo>
                <a:lnTo>
                  <a:pt x="209008" y="142683"/>
                </a:lnTo>
                <a:lnTo>
                  <a:pt x="190098" y="142683"/>
                </a:lnTo>
                <a:lnTo>
                  <a:pt x="185297" y="148789"/>
                </a:lnTo>
                <a:lnTo>
                  <a:pt x="185297" y="441989"/>
                </a:lnTo>
                <a:lnTo>
                  <a:pt x="182593" y="455339"/>
                </a:lnTo>
                <a:close/>
              </a:path>
            </a:pathLst>
          </a:custGeom>
          <a:solidFill>
            <a:srgbClr val="FED531"/>
          </a:solidFill>
        </p:spPr>
        <p:txBody>
          <a:bodyPr wrap="square" lIns="0" tIns="0" rIns="0" bIns="0" rtlCol="0"/>
          <a:lstStyle/>
          <a:p>
            <a:endParaRPr/>
          </a:p>
        </p:txBody>
      </p:sp>
      <p:sp>
        <p:nvSpPr>
          <p:cNvPr id="139" name="object 139"/>
          <p:cNvSpPr/>
          <p:nvPr/>
        </p:nvSpPr>
        <p:spPr>
          <a:xfrm>
            <a:off x="14536492" y="1831725"/>
            <a:ext cx="300355" cy="300355"/>
          </a:xfrm>
          <a:custGeom>
            <a:avLst/>
            <a:gdLst/>
            <a:ahLst/>
            <a:cxnLst/>
            <a:rect l="l" t="t" r="r" b="b"/>
            <a:pathLst>
              <a:path w="300355" h="300355">
                <a:moveTo>
                  <a:pt x="150179" y="300359"/>
                </a:moveTo>
                <a:lnTo>
                  <a:pt x="102766" y="292688"/>
                </a:lnTo>
                <a:lnTo>
                  <a:pt x="61548" y="271341"/>
                </a:lnTo>
                <a:lnTo>
                  <a:pt x="29017" y="238810"/>
                </a:lnTo>
                <a:lnTo>
                  <a:pt x="7670" y="197592"/>
                </a:lnTo>
                <a:lnTo>
                  <a:pt x="0" y="150179"/>
                </a:lnTo>
                <a:lnTo>
                  <a:pt x="5491" y="109901"/>
                </a:lnTo>
                <a:lnTo>
                  <a:pt x="20967" y="73752"/>
                </a:lnTo>
                <a:lnTo>
                  <a:pt x="44932" y="43210"/>
                </a:lnTo>
                <a:lnTo>
                  <a:pt x="75889" y="19751"/>
                </a:lnTo>
                <a:lnTo>
                  <a:pt x="76563" y="19204"/>
                </a:lnTo>
                <a:lnTo>
                  <a:pt x="77237" y="18698"/>
                </a:lnTo>
                <a:lnTo>
                  <a:pt x="78037" y="18277"/>
                </a:lnTo>
                <a:lnTo>
                  <a:pt x="78501" y="18067"/>
                </a:lnTo>
                <a:lnTo>
                  <a:pt x="78964" y="17940"/>
                </a:lnTo>
                <a:lnTo>
                  <a:pt x="79427" y="17772"/>
                </a:lnTo>
                <a:lnTo>
                  <a:pt x="95788" y="10216"/>
                </a:lnTo>
                <a:lnTo>
                  <a:pt x="113129" y="4637"/>
                </a:lnTo>
                <a:lnTo>
                  <a:pt x="131307" y="1183"/>
                </a:lnTo>
                <a:lnTo>
                  <a:pt x="150179" y="0"/>
                </a:lnTo>
                <a:lnTo>
                  <a:pt x="197592" y="7670"/>
                </a:lnTo>
                <a:lnTo>
                  <a:pt x="223440" y="21057"/>
                </a:lnTo>
                <a:lnTo>
                  <a:pt x="150179" y="21057"/>
                </a:lnTo>
                <a:lnTo>
                  <a:pt x="136128" y="21823"/>
                </a:lnTo>
                <a:lnTo>
                  <a:pt x="122515" y="24063"/>
                </a:lnTo>
                <a:lnTo>
                  <a:pt x="109416" y="27684"/>
                </a:lnTo>
                <a:lnTo>
                  <a:pt x="96904" y="32596"/>
                </a:lnTo>
                <a:lnTo>
                  <a:pt x="102018" y="42872"/>
                </a:lnTo>
                <a:lnTo>
                  <a:pt x="78501" y="42872"/>
                </a:lnTo>
                <a:lnTo>
                  <a:pt x="54938" y="63127"/>
                </a:lnTo>
                <a:lnTo>
                  <a:pt x="36813" y="88455"/>
                </a:lnTo>
                <a:lnTo>
                  <a:pt x="25170" y="117819"/>
                </a:lnTo>
                <a:lnTo>
                  <a:pt x="21057" y="150179"/>
                </a:lnTo>
                <a:lnTo>
                  <a:pt x="24904" y="181501"/>
                </a:lnTo>
                <a:lnTo>
                  <a:pt x="35818" y="210039"/>
                </a:lnTo>
                <a:lnTo>
                  <a:pt x="52860" y="234874"/>
                </a:lnTo>
                <a:lnTo>
                  <a:pt x="75089" y="255086"/>
                </a:lnTo>
                <a:lnTo>
                  <a:pt x="98881" y="255086"/>
                </a:lnTo>
                <a:lnTo>
                  <a:pt x="93156" y="265951"/>
                </a:lnTo>
                <a:lnTo>
                  <a:pt x="106455" y="271644"/>
                </a:lnTo>
                <a:lnTo>
                  <a:pt x="120452" y="275832"/>
                </a:lnTo>
                <a:lnTo>
                  <a:pt x="135057" y="278418"/>
                </a:lnTo>
                <a:lnTo>
                  <a:pt x="150179" y="279301"/>
                </a:lnTo>
                <a:lnTo>
                  <a:pt x="223440" y="279301"/>
                </a:lnTo>
                <a:lnTo>
                  <a:pt x="197592" y="292688"/>
                </a:lnTo>
                <a:lnTo>
                  <a:pt x="150179" y="300359"/>
                </a:lnTo>
                <a:close/>
              </a:path>
              <a:path w="300355" h="300355">
                <a:moveTo>
                  <a:pt x="298328" y="137629"/>
                </a:moveTo>
                <a:lnTo>
                  <a:pt x="278670" y="137629"/>
                </a:lnTo>
                <a:lnTo>
                  <a:pt x="265321" y="91858"/>
                </a:lnTo>
                <a:lnTo>
                  <a:pt x="237135" y="54848"/>
                </a:lnTo>
                <a:lnTo>
                  <a:pt x="197593" y="30086"/>
                </a:lnTo>
                <a:lnTo>
                  <a:pt x="150179" y="21057"/>
                </a:lnTo>
                <a:lnTo>
                  <a:pt x="223440" y="21057"/>
                </a:lnTo>
                <a:lnTo>
                  <a:pt x="238810" y="29017"/>
                </a:lnTo>
                <a:lnTo>
                  <a:pt x="271341" y="61548"/>
                </a:lnTo>
                <a:lnTo>
                  <a:pt x="292688" y="102766"/>
                </a:lnTo>
                <a:lnTo>
                  <a:pt x="298328" y="137629"/>
                </a:lnTo>
                <a:close/>
              </a:path>
              <a:path w="300355" h="300355">
                <a:moveTo>
                  <a:pt x="98881" y="255086"/>
                </a:moveTo>
                <a:lnTo>
                  <a:pt x="75089" y="255086"/>
                </a:lnTo>
                <a:lnTo>
                  <a:pt x="131143" y="148705"/>
                </a:lnTo>
                <a:lnTo>
                  <a:pt x="78501" y="42872"/>
                </a:lnTo>
                <a:lnTo>
                  <a:pt x="102018" y="42872"/>
                </a:lnTo>
                <a:lnTo>
                  <a:pt x="149168" y="137629"/>
                </a:lnTo>
                <a:lnTo>
                  <a:pt x="298328" y="137629"/>
                </a:lnTo>
                <a:lnTo>
                  <a:pt x="300359" y="150179"/>
                </a:lnTo>
                <a:lnTo>
                  <a:pt x="298982" y="158686"/>
                </a:lnTo>
                <a:lnTo>
                  <a:pt x="149674" y="158686"/>
                </a:lnTo>
                <a:lnTo>
                  <a:pt x="98881" y="255086"/>
                </a:lnTo>
                <a:close/>
              </a:path>
              <a:path w="300355" h="300355">
                <a:moveTo>
                  <a:pt x="223440" y="279301"/>
                </a:moveTo>
                <a:lnTo>
                  <a:pt x="150179" y="279301"/>
                </a:lnTo>
                <a:lnTo>
                  <a:pt x="198504" y="269913"/>
                </a:lnTo>
                <a:lnTo>
                  <a:pt x="238545" y="244215"/>
                </a:lnTo>
                <a:lnTo>
                  <a:pt x="266600" y="205906"/>
                </a:lnTo>
                <a:lnTo>
                  <a:pt x="278965" y="158686"/>
                </a:lnTo>
                <a:lnTo>
                  <a:pt x="298982" y="158686"/>
                </a:lnTo>
                <a:lnTo>
                  <a:pt x="292688" y="197592"/>
                </a:lnTo>
                <a:lnTo>
                  <a:pt x="271341" y="238810"/>
                </a:lnTo>
                <a:lnTo>
                  <a:pt x="238810" y="271341"/>
                </a:lnTo>
                <a:lnTo>
                  <a:pt x="223440" y="279301"/>
                </a:lnTo>
                <a:close/>
              </a:path>
            </a:pathLst>
          </a:custGeom>
          <a:solidFill>
            <a:srgbClr val="FED531"/>
          </a:solidFill>
        </p:spPr>
        <p:txBody>
          <a:bodyPr wrap="square" lIns="0" tIns="0" rIns="0" bIns="0" rtlCol="0"/>
          <a:lstStyle/>
          <a:p>
            <a:endParaRPr/>
          </a:p>
        </p:txBody>
      </p:sp>
      <p:sp>
        <p:nvSpPr>
          <p:cNvPr id="140" name="object 140"/>
          <p:cNvSpPr/>
          <p:nvPr/>
        </p:nvSpPr>
        <p:spPr>
          <a:xfrm>
            <a:off x="12627523" y="1802708"/>
            <a:ext cx="984250" cy="705485"/>
          </a:xfrm>
          <a:custGeom>
            <a:avLst/>
            <a:gdLst/>
            <a:ahLst/>
            <a:cxnLst/>
            <a:rect l="l" t="t" r="r" b="b"/>
            <a:pathLst>
              <a:path w="984250" h="705485">
                <a:moveTo>
                  <a:pt x="291993" y="215498"/>
                </a:moveTo>
                <a:lnTo>
                  <a:pt x="269590" y="215498"/>
                </a:lnTo>
                <a:lnTo>
                  <a:pt x="281063" y="170750"/>
                </a:lnTo>
                <a:lnTo>
                  <a:pt x="299914" y="129681"/>
                </a:lnTo>
                <a:lnTo>
                  <a:pt x="325346" y="92994"/>
                </a:lnTo>
                <a:lnTo>
                  <a:pt x="356561" y="61397"/>
                </a:lnTo>
                <a:lnTo>
                  <a:pt x="392761" y="35593"/>
                </a:lnTo>
                <a:lnTo>
                  <a:pt x="433147" y="16289"/>
                </a:lnTo>
                <a:lnTo>
                  <a:pt x="476921" y="4189"/>
                </a:lnTo>
                <a:lnTo>
                  <a:pt x="523286" y="0"/>
                </a:lnTo>
                <a:lnTo>
                  <a:pt x="569845" y="4211"/>
                </a:lnTo>
                <a:lnTo>
                  <a:pt x="613760" y="16371"/>
                </a:lnTo>
                <a:lnTo>
                  <a:pt x="623537" y="21057"/>
                </a:lnTo>
                <a:lnTo>
                  <a:pt x="523286" y="21057"/>
                </a:lnTo>
                <a:lnTo>
                  <a:pt x="473506" y="26340"/>
                </a:lnTo>
                <a:lnTo>
                  <a:pt x="427187" y="41490"/>
                </a:lnTo>
                <a:lnTo>
                  <a:pt x="385513" y="65456"/>
                </a:lnTo>
                <a:lnTo>
                  <a:pt x="349672" y="97188"/>
                </a:lnTo>
                <a:lnTo>
                  <a:pt x="320850" y="135634"/>
                </a:lnTo>
                <a:lnTo>
                  <a:pt x="300232" y="179745"/>
                </a:lnTo>
                <a:lnTo>
                  <a:pt x="291993" y="215498"/>
                </a:lnTo>
                <a:close/>
              </a:path>
              <a:path w="984250" h="705485">
                <a:moveTo>
                  <a:pt x="767170" y="239546"/>
                </a:moveTo>
                <a:lnTo>
                  <a:pt x="764222" y="238830"/>
                </a:lnTo>
                <a:lnTo>
                  <a:pt x="759548" y="235376"/>
                </a:lnTo>
                <a:lnTo>
                  <a:pt x="758031" y="232723"/>
                </a:lnTo>
                <a:lnTo>
                  <a:pt x="757695" y="229859"/>
                </a:lnTo>
                <a:lnTo>
                  <a:pt x="746694" y="180806"/>
                </a:lnTo>
                <a:lnTo>
                  <a:pt x="726218" y="136398"/>
                </a:lnTo>
                <a:lnTo>
                  <a:pt x="697454" y="97694"/>
                </a:lnTo>
                <a:lnTo>
                  <a:pt x="661591" y="65751"/>
                </a:lnTo>
                <a:lnTo>
                  <a:pt x="619816" y="41626"/>
                </a:lnTo>
                <a:lnTo>
                  <a:pt x="573319" y="26375"/>
                </a:lnTo>
                <a:lnTo>
                  <a:pt x="523286" y="21057"/>
                </a:lnTo>
                <a:lnTo>
                  <a:pt x="623537" y="21057"/>
                </a:lnTo>
                <a:lnTo>
                  <a:pt x="690475" y="61702"/>
                </a:lnTo>
                <a:lnTo>
                  <a:pt x="721682" y="93455"/>
                </a:lnTo>
                <a:lnTo>
                  <a:pt x="747061" y="130320"/>
                </a:lnTo>
                <a:lnTo>
                  <a:pt x="765816" y="171589"/>
                </a:lnTo>
                <a:lnTo>
                  <a:pt x="777151" y="216551"/>
                </a:lnTo>
                <a:lnTo>
                  <a:pt x="839167" y="216551"/>
                </a:lnTo>
                <a:lnTo>
                  <a:pt x="886433" y="226285"/>
                </a:lnTo>
                <a:lnTo>
                  <a:pt x="906280" y="235334"/>
                </a:lnTo>
                <a:lnTo>
                  <a:pt x="810169" y="235334"/>
                </a:lnTo>
                <a:lnTo>
                  <a:pt x="800185" y="235569"/>
                </a:lnTo>
                <a:lnTo>
                  <a:pt x="790149" y="236266"/>
                </a:lnTo>
                <a:lnTo>
                  <a:pt x="780089" y="237413"/>
                </a:lnTo>
                <a:lnTo>
                  <a:pt x="770034" y="238998"/>
                </a:lnTo>
                <a:lnTo>
                  <a:pt x="767170" y="239546"/>
                </a:lnTo>
                <a:close/>
              </a:path>
              <a:path w="984250" h="705485">
                <a:moveTo>
                  <a:pt x="582794" y="705456"/>
                </a:moveTo>
                <a:lnTo>
                  <a:pt x="245585" y="705456"/>
                </a:lnTo>
                <a:lnTo>
                  <a:pt x="196158" y="700458"/>
                </a:lnTo>
                <a:lnTo>
                  <a:pt x="150091" y="686126"/>
                </a:lnTo>
                <a:lnTo>
                  <a:pt x="108379" y="663457"/>
                </a:lnTo>
                <a:lnTo>
                  <a:pt x="72018" y="633446"/>
                </a:lnTo>
                <a:lnTo>
                  <a:pt x="42004" y="597088"/>
                </a:lnTo>
                <a:lnTo>
                  <a:pt x="19332" y="555379"/>
                </a:lnTo>
                <a:lnTo>
                  <a:pt x="4999" y="509313"/>
                </a:lnTo>
                <a:lnTo>
                  <a:pt x="0" y="459888"/>
                </a:lnTo>
                <a:lnTo>
                  <a:pt x="4999" y="410448"/>
                </a:lnTo>
                <a:lnTo>
                  <a:pt x="19332" y="364372"/>
                </a:lnTo>
                <a:lnTo>
                  <a:pt x="42004" y="322656"/>
                </a:lnTo>
                <a:lnTo>
                  <a:pt x="72018" y="286293"/>
                </a:lnTo>
                <a:lnTo>
                  <a:pt x="108379" y="256278"/>
                </a:lnTo>
                <a:lnTo>
                  <a:pt x="150091" y="233608"/>
                </a:lnTo>
                <a:lnTo>
                  <a:pt x="196158" y="219275"/>
                </a:lnTo>
                <a:lnTo>
                  <a:pt x="245585" y="214277"/>
                </a:lnTo>
                <a:lnTo>
                  <a:pt x="253460" y="214277"/>
                </a:lnTo>
                <a:lnTo>
                  <a:pt x="261504" y="214698"/>
                </a:lnTo>
                <a:lnTo>
                  <a:pt x="269590" y="215498"/>
                </a:lnTo>
                <a:lnTo>
                  <a:pt x="291993" y="215498"/>
                </a:lnTo>
                <a:lnTo>
                  <a:pt x="289005" y="228470"/>
                </a:lnTo>
                <a:lnTo>
                  <a:pt x="288668" y="231249"/>
                </a:lnTo>
                <a:lnTo>
                  <a:pt x="287194" y="233818"/>
                </a:lnTo>
                <a:lnTo>
                  <a:pt x="285234" y="235334"/>
                </a:lnTo>
                <a:lnTo>
                  <a:pt x="245585" y="235334"/>
                </a:lnTo>
                <a:lnTo>
                  <a:pt x="200388" y="239905"/>
                </a:lnTo>
                <a:lnTo>
                  <a:pt x="158267" y="253009"/>
                </a:lnTo>
                <a:lnTo>
                  <a:pt x="120131" y="273737"/>
                </a:lnTo>
                <a:lnTo>
                  <a:pt x="86890" y="301180"/>
                </a:lnTo>
                <a:lnTo>
                  <a:pt x="59452" y="334426"/>
                </a:lnTo>
                <a:lnTo>
                  <a:pt x="38727" y="372566"/>
                </a:lnTo>
                <a:lnTo>
                  <a:pt x="25626" y="414690"/>
                </a:lnTo>
                <a:lnTo>
                  <a:pt x="21057" y="459888"/>
                </a:lnTo>
                <a:lnTo>
                  <a:pt x="25626" y="505071"/>
                </a:lnTo>
                <a:lnTo>
                  <a:pt x="38727" y="547185"/>
                </a:lnTo>
                <a:lnTo>
                  <a:pt x="59452" y="585317"/>
                </a:lnTo>
                <a:lnTo>
                  <a:pt x="86890" y="618559"/>
                </a:lnTo>
                <a:lnTo>
                  <a:pt x="120131" y="645998"/>
                </a:lnTo>
                <a:lnTo>
                  <a:pt x="158267" y="666725"/>
                </a:lnTo>
                <a:lnTo>
                  <a:pt x="200388" y="679829"/>
                </a:lnTo>
                <a:lnTo>
                  <a:pt x="245585" y="684399"/>
                </a:lnTo>
                <a:lnTo>
                  <a:pt x="582794" y="684399"/>
                </a:lnTo>
                <a:lnTo>
                  <a:pt x="587511" y="689116"/>
                </a:lnTo>
                <a:lnTo>
                  <a:pt x="587511" y="700739"/>
                </a:lnTo>
                <a:lnTo>
                  <a:pt x="582794" y="705456"/>
                </a:lnTo>
                <a:close/>
              </a:path>
              <a:path w="984250" h="705485">
                <a:moveTo>
                  <a:pt x="839167" y="216551"/>
                </a:moveTo>
                <a:lnTo>
                  <a:pt x="777151" y="216551"/>
                </a:lnTo>
                <a:lnTo>
                  <a:pt x="832959" y="215273"/>
                </a:lnTo>
                <a:lnTo>
                  <a:pt x="839167" y="216551"/>
                </a:lnTo>
                <a:close/>
              </a:path>
              <a:path w="984250" h="705485">
                <a:moveTo>
                  <a:pt x="279908" y="237987"/>
                </a:moveTo>
                <a:lnTo>
                  <a:pt x="245585" y="235334"/>
                </a:lnTo>
                <a:lnTo>
                  <a:pt x="285234" y="235334"/>
                </a:lnTo>
                <a:lnTo>
                  <a:pt x="282729" y="237229"/>
                </a:lnTo>
                <a:lnTo>
                  <a:pt x="279908" y="237987"/>
                </a:lnTo>
                <a:close/>
              </a:path>
              <a:path w="984250" h="705485">
                <a:moveTo>
                  <a:pt x="969319" y="301411"/>
                </a:moveTo>
                <a:lnTo>
                  <a:pt x="931352" y="270815"/>
                </a:lnTo>
                <a:lnTo>
                  <a:pt x="893640" y="251364"/>
                </a:lnTo>
                <a:lnTo>
                  <a:pt x="852927" y="239407"/>
                </a:lnTo>
                <a:lnTo>
                  <a:pt x="810169" y="235334"/>
                </a:lnTo>
                <a:lnTo>
                  <a:pt x="906280" y="235334"/>
                </a:lnTo>
                <a:lnTo>
                  <a:pt x="935887" y="248834"/>
                </a:lnTo>
                <a:lnTo>
                  <a:pt x="979637" y="282165"/>
                </a:lnTo>
                <a:lnTo>
                  <a:pt x="983848" y="286166"/>
                </a:lnTo>
                <a:lnTo>
                  <a:pt x="983975" y="292820"/>
                </a:lnTo>
                <a:lnTo>
                  <a:pt x="975973" y="301243"/>
                </a:lnTo>
                <a:lnTo>
                  <a:pt x="969319" y="301411"/>
                </a:lnTo>
                <a:close/>
              </a:path>
            </a:pathLst>
          </a:custGeom>
          <a:solidFill>
            <a:srgbClr val="FED531"/>
          </a:solidFill>
        </p:spPr>
        <p:txBody>
          <a:bodyPr wrap="square" lIns="0" tIns="0" rIns="0" bIns="0" rtlCol="0"/>
          <a:lstStyle/>
          <a:p>
            <a:endParaRPr/>
          </a:p>
        </p:txBody>
      </p:sp>
      <p:sp>
        <p:nvSpPr>
          <p:cNvPr id="141" name="object 141"/>
          <p:cNvSpPr/>
          <p:nvPr/>
        </p:nvSpPr>
        <p:spPr>
          <a:xfrm>
            <a:off x="13201515" y="2085800"/>
            <a:ext cx="104139" cy="638175"/>
          </a:xfrm>
          <a:custGeom>
            <a:avLst/>
            <a:gdLst/>
            <a:ahLst/>
            <a:cxnLst/>
            <a:rect l="l" t="t" r="r" b="b"/>
            <a:pathLst>
              <a:path w="104140" h="638175">
                <a:moveTo>
                  <a:pt x="99010" y="637778"/>
                </a:moveTo>
                <a:lnTo>
                  <a:pt x="34407" y="637778"/>
                </a:lnTo>
                <a:lnTo>
                  <a:pt x="21036" y="635067"/>
                </a:lnTo>
                <a:lnTo>
                  <a:pt x="10096" y="627681"/>
                </a:lnTo>
                <a:lnTo>
                  <a:pt x="2706" y="616721"/>
                </a:lnTo>
                <a:lnTo>
                  <a:pt x="0" y="603371"/>
                </a:lnTo>
                <a:lnTo>
                  <a:pt x="0" y="34365"/>
                </a:lnTo>
                <a:lnTo>
                  <a:pt x="2711" y="21000"/>
                </a:lnTo>
                <a:lnTo>
                  <a:pt x="10096" y="10075"/>
                </a:lnTo>
                <a:lnTo>
                  <a:pt x="21036" y="2704"/>
                </a:lnTo>
                <a:lnTo>
                  <a:pt x="34407" y="0"/>
                </a:lnTo>
                <a:lnTo>
                  <a:pt x="99010" y="0"/>
                </a:lnTo>
                <a:lnTo>
                  <a:pt x="103685" y="4674"/>
                </a:lnTo>
                <a:lnTo>
                  <a:pt x="103685" y="16298"/>
                </a:lnTo>
                <a:lnTo>
                  <a:pt x="99010" y="21057"/>
                </a:lnTo>
                <a:lnTo>
                  <a:pt x="27037" y="21057"/>
                </a:lnTo>
                <a:lnTo>
                  <a:pt x="21057" y="27037"/>
                </a:lnTo>
                <a:lnTo>
                  <a:pt x="21057" y="610699"/>
                </a:lnTo>
                <a:lnTo>
                  <a:pt x="27037" y="616721"/>
                </a:lnTo>
                <a:lnTo>
                  <a:pt x="99010" y="616721"/>
                </a:lnTo>
                <a:lnTo>
                  <a:pt x="103685" y="621438"/>
                </a:lnTo>
                <a:lnTo>
                  <a:pt x="103685" y="633062"/>
                </a:lnTo>
                <a:lnTo>
                  <a:pt x="99010" y="637778"/>
                </a:lnTo>
                <a:close/>
              </a:path>
            </a:pathLst>
          </a:custGeom>
          <a:solidFill>
            <a:srgbClr val="FED531"/>
          </a:solidFill>
        </p:spPr>
        <p:txBody>
          <a:bodyPr wrap="square" lIns="0" tIns="0" rIns="0" bIns="0" rtlCol="0"/>
          <a:lstStyle/>
          <a:p>
            <a:endParaRPr/>
          </a:p>
        </p:txBody>
      </p:sp>
      <p:sp>
        <p:nvSpPr>
          <p:cNvPr id="142" name="object 142"/>
          <p:cNvSpPr/>
          <p:nvPr/>
        </p:nvSpPr>
        <p:spPr>
          <a:xfrm>
            <a:off x="13267845" y="2086137"/>
            <a:ext cx="502284" cy="638175"/>
          </a:xfrm>
          <a:custGeom>
            <a:avLst/>
            <a:gdLst/>
            <a:ahLst/>
            <a:cxnLst/>
            <a:rect l="l" t="t" r="r" b="b"/>
            <a:pathLst>
              <a:path w="502284" h="638175">
                <a:moveTo>
                  <a:pt x="467300" y="637778"/>
                </a:moveTo>
                <a:lnTo>
                  <a:pt x="34407" y="637778"/>
                </a:lnTo>
                <a:lnTo>
                  <a:pt x="21036" y="635073"/>
                </a:lnTo>
                <a:lnTo>
                  <a:pt x="10096" y="627697"/>
                </a:lnTo>
                <a:lnTo>
                  <a:pt x="2711" y="616760"/>
                </a:lnTo>
                <a:lnTo>
                  <a:pt x="0" y="603371"/>
                </a:lnTo>
                <a:lnTo>
                  <a:pt x="0" y="34407"/>
                </a:lnTo>
                <a:lnTo>
                  <a:pt x="2711" y="21018"/>
                </a:lnTo>
                <a:lnTo>
                  <a:pt x="10096" y="10081"/>
                </a:lnTo>
                <a:lnTo>
                  <a:pt x="21036" y="2705"/>
                </a:lnTo>
                <a:lnTo>
                  <a:pt x="34407" y="0"/>
                </a:lnTo>
                <a:lnTo>
                  <a:pt x="384671" y="0"/>
                </a:lnTo>
                <a:lnTo>
                  <a:pt x="422764" y="12401"/>
                </a:lnTo>
                <a:lnTo>
                  <a:pt x="27037" y="21057"/>
                </a:lnTo>
                <a:lnTo>
                  <a:pt x="21057" y="27037"/>
                </a:lnTo>
                <a:lnTo>
                  <a:pt x="21057" y="610741"/>
                </a:lnTo>
                <a:lnTo>
                  <a:pt x="27037" y="616721"/>
                </a:lnTo>
                <a:lnTo>
                  <a:pt x="498968" y="616721"/>
                </a:lnTo>
                <a:lnTo>
                  <a:pt x="491589" y="627697"/>
                </a:lnTo>
                <a:lnTo>
                  <a:pt x="480664" y="635073"/>
                </a:lnTo>
                <a:lnTo>
                  <a:pt x="467300" y="637778"/>
                </a:lnTo>
                <a:close/>
              </a:path>
              <a:path w="502284" h="638175">
                <a:moveTo>
                  <a:pt x="468058" y="104738"/>
                </a:moveTo>
                <a:lnTo>
                  <a:pt x="430028" y="104738"/>
                </a:lnTo>
                <a:lnTo>
                  <a:pt x="416657" y="102032"/>
                </a:lnTo>
                <a:lnTo>
                  <a:pt x="405718" y="94657"/>
                </a:lnTo>
                <a:lnTo>
                  <a:pt x="398332" y="83719"/>
                </a:lnTo>
                <a:lnTo>
                  <a:pt x="395621" y="70330"/>
                </a:lnTo>
                <a:lnTo>
                  <a:pt x="395621" y="30027"/>
                </a:lnTo>
                <a:lnTo>
                  <a:pt x="396295" y="26405"/>
                </a:lnTo>
                <a:lnTo>
                  <a:pt x="397390" y="23415"/>
                </a:lnTo>
                <a:lnTo>
                  <a:pt x="392926" y="21941"/>
                </a:lnTo>
                <a:lnTo>
                  <a:pt x="388462" y="21057"/>
                </a:lnTo>
                <a:lnTo>
                  <a:pt x="433291" y="21057"/>
                </a:lnTo>
                <a:lnTo>
                  <a:pt x="448689" y="37018"/>
                </a:lnTo>
                <a:lnTo>
                  <a:pt x="416678" y="37018"/>
                </a:lnTo>
                <a:lnTo>
                  <a:pt x="416678" y="77700"/>
                </a:lnTo>
                <a:lnTo>
                  <a:pt x="422701" y="83681"/>
                </a:lnTo>
                <a:lnTo>
                  <a:pt x="490752" y="83681"/>
                </a:lnTo>
                <a:lnTo>
                  <a:pt x="496022" y="94235"/>
                </a:lnTo>
                <a:lnTo>
                  <a:pt x="498173" y="101116"/>
                </a:lnTo>
                <a:lnTo>
                  <a:pt x="476101" y="101116"/>
                </a:lnTo>
                <a:lnTo>
                  <a:pt x="472732" y="103179"/>
                </a:lnTo>
                <a:lnTo>
                  <a:pt x="468058" y="104738"/>
                </a:lnTo>
                <a:close/>
              </a:path>
              <a:path w="502284" h="638175">
                <a:moveTo>
                  <a:pt x="490752" y="83681"/>
                </a:moveTo>
                <a:lnTo>
                  <a:pt x="460772" y="83681"/>
                </a:lnTo>
                <a:lnTo>
                  <a:pt x="416678" y="37018"/>
                </a:lnTo>
                <a:lnTo>
                  <a:pt x="448689" y="37018"/>
                </a:lnTo>
                <a:lnTo>
                  <a:pt x="482166" y="71720"/>
                </a:lnTo>
                <a:lnTo>
                  <a:pt x="489832" y="81839"/>
                </a:lnTo>
                <a:lnTo>
                  <a:pt x="490752" y="83681"/>
                </a:lnTo>
                <a:close/>
              </a:path>
              <a:path w="502284" h="638175">
                <a:moveTo>
                  <a:pt x="498968" y="616721"/>
                </a:moveTo>
                <a:lnTo>
                  <a:pt x="474628" y="616721"/>
                </a:lnTo>
                <a:lnTo>
                  <a:pt x="480608" y="610741"/>
                </a:lnTo>
                <a:lnTo>
                  <a:pt x="480608" y="114550"/>
                </a:lnTo>
                <a:lnTo>
                  <a:pt x="478839" y="107601"/>
                </a:lnTo>
                <a:lnTo>
                  <a:pt x="476101" y="101116"/>
                </a:lnTo>
                <a:lnTo>
                  <a:pt x="498173" y="101116"/>
                </a:lnTo>
                <a:lnTo>
                  <a:pt x="500158" y="107461"/>
                </a:lnTo>
                <a:lnTo>
                  <a:pt x="501665" y="120067"/>
                </a:lnTo>
                <a:lnTo>
                  <a:pt x="501665" y="603371"/>
                </a:lnTo>
                <a:lnTo>
                  <a:pt x="498968" y="616721"/>
                </a:lnTo>
                <a:close/>
              </a:path>
            </a:pathLst>
          </a:custGeom>
          <a:solidFill>
            <a:srgbClr val="FED531"/>
          </a:solidFill>
        </p:spPr>
        <p:txBody>
          <a:bodyPr wrap="square" lIns="0" tIns="0" rIns="0" bIns="0" rtlCol="0"/>
          <a:lstStyle/>
          <a:p>
            <a:endParaRPr/>
          </a:p>
        </p:txBody>
      </p:sp>
      <p:sp>
        <p:nvSpPr>
          <p:cNvPr id="143" name="object 143"/>
          <p:cNvSpPr/>
          <p:nvPr/>
        </p:nvSpPr>
        <p:spPr>
          <a:xfrm>
            <a:off x="13342683" y="2219639"/>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4" name="object 144"/>
          <p:cNvSpPr/>
          <p:nvPr/>
        </p:nvSpPr>
        <p:spPr>
          <a:xfrm>
            <a:off x="13342683" y="2278263"/>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5" name="object 145"/>
          <p:cNvSpPr/>
          <p:nvPr/>
        </p:nvSpPr>
        <p:spPr>
          <a:xfrm>
            <a:off x="13342683" y="2336886"/>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6" name="object 146"/>
          <p:cNvSpPr/>
          <p:nvPr/>
        </p:nvSpPr>
        <p:spPr>
          <a:xfrm>
            <a:off x="13342683" y="2395509"/>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7" name="object 147"/>
          <p:cNvSpPr/>
          <p:nvPr/>
        </p:nvSpPr>
        <p:spPr>
          <a:xfrm>
            <a:off x="13390777" y="2448489"/>
            <a:ext cx="238324" cy="195452"/>
          </a:xfrm>
          <a:prstGeom prst="rect">
            <a:avLst/>
          </a:prstGeom>
          <a:blipFill>
            <a:blip r:embed="rId36" cstate="print"/>
            <a:stretch>
              <a:fillRect/>
            </a:stretch>
          </a:blipFill>
        </p:spPr>
        <p:txBody>
          <a:bodyPr wrap="square" lIns="0" tIns="0" rIns="0" bIns="0" rtlCol="0"/>
          <a:lstStyle/>
          <a:p>
            <a:endParaRPr/>
          </a:p>
        </p:txBody>
      </p:sp>
      <p:sp>
        <p:nvSpPr>
          <p:cNvPr id="148" name="object 148"/>
          <p:cNvSpPr/>
          <p:nvPr/>
        </p:nvSpPr>
        <p:spPr>
          <a:xfrm>
            <a:off x="11258184" y="1802329"/>
            <a:ext cx="723265" cy="922019"/>
          </a:xfrm>
          <a:custGeom>
            <a:avLst/>
            <a:gdLst/>
            <a:ahLst/>
            <a:cxnLst/>
            <a:rect l="l" t="t" r="r" b="b"/>
            <a:pathLst>
              <a:path w="723265" h="922019">
                <a:moveTo>
                  <a:pt x="16340" y="293283"/>
                </a:moveTo>
                <a:lnTo>
                  <a:pt x="4716" y="293283"/>
                </a:lnTo>
                <a:lnTo>
                  <a:pt x="0" y="288567"/>
                </a:lnTo>
                <a:lnTo>
                  <a:pt x="0" y="34407"/>
                </a:lnTo>
                <a:lnTo>
                  <a:pt x="2705" y="21036"/>
                </a:lnTo>
                <a:lnTo>
                  <a:pt x="10081" y="10096"/>
                </a:lnTo>
                <a:lnTo>
                  <a:pt x="21018" y="2711"/>
                </a:lnTo>
                <a:lnTo>
                  <a:pt x="34407" y="0"/>
                </a:lnTo>
                <a:lnTo>
                  <a:pt x="567995" y="0"/>
                </a:lnTo>
                <a:lnTo>
                  <a:pt x="606123" y="12401"/>
                </a:lnTo>
                <a:lnTo>
                  <a:pt x="616656" y="21057"/>
                </a:lnTo>
                <a:lnTo>
                  <a:pt x="27037" y="21057"/>
                </a:lnTo>
                <a:lnTo>
                  <a:pt x="21057" y="27079"/>
                </a:lnTo>
                <a:lnTo>
                  <a:pt x="21057" y="288567"/>
                </a:lnTo>
                <a:lnTo>
                  <a:pt x="16340" y="293283"/>
                </a:lnTo>
                <a:close/>
              </a:path>
              <a:path w="723265" h="922019">
                <a:moveTo>
                  <a:pt x="689242" y="143357"/>
                </a:moveTo>
                <a:lnTo>
                  <a:pt x="615037" y="143357"/>
                </a:lnTo>
                <a:lnTo>
                  <a:pt x="601665" y="140646"/>
                </a:lnTo>
                <a:lnTo>
                  <a:pt x="590726" y="133260"/>
                </a:lnTo>
                <a:lnTo>
                  <a:pt x="583336" y="122299"/>
                </a:lnTo>
                <a:lnTo>
                  <a:pt x="580629" y="108949"/>
                </a:lnTo>
                <a:lnTo>
                  <a:pt x="580629" y="30322"/>
                </a:lnTo>
                <a:lnTo>
                  <a:pt x="581219" y="26826"/>
                </a:lnTo>
                <a:lnTo>
                  <a:pt x="582187" y="23963"/>
                </a:lnTo>
                <a:lnTo>
                  <a:pt x="577218" y="22194"/>
                </a:lnTo>
                <a:lnTo>
                  <a:pt x="572206" y="21057"/>
                </a:lnTo>
                <a:lnTo>
                  <a:pt x="616656" y="21057"/>
                </a:lnTo>
                <a:lnTo>
                  <a:pt x="632040" y="37018"/>
                </a:lnTo>
                <a:lnTo>
                  <a:pt x="601686" y="37018"/>
                </a:lnTo>
                <a:lnTo>
                  <a:pt x="601686" y="116277"/>
                </a:lnTo>
                <a:lnTo>
                  <a:pt x="607709" y="122299"/>
                </a:lnTo>
                <a:lnTo>
                  <a:pt x="711713" y="122299"/>
                </a:lnTo>
                <a:lnTo>
                  <a:pt x="717438" y="133739"/>
                </a:lnTo>
                <a:lnTo>
                  <a:pt x="719372" y="139903"/>
                </a:lnTo>
                <a:lnTo>
                  <a:pt x="697202" y="139903"/>
                </a:lnTo>
                <a:lnTo>
                  <a:pt x="693833" y="141841"/>
                </a:lnTo>
                <a:lnTo>
                  <a:pt x="689242" y="143357"/>
                </a:lnTo>
                <a:close/>
              </a:path>
              <a:path w="723265" h="922019">
                <a:moveTo>
                  <a:pt x="711713" y="122299"/>
                </a:moveTo>
                <a:lnTo>
                  <a:pt x="682167" y="122299"/>
                </a:lnTo>
                <a:lnTo>
                  <a:pt x="601686" y="37018"/>
                </a:lnTo>
                <a:lnTo>
                  <a:pt x="632040" y="37018"/>
                </a:lnTo>
                <a:lnTo>
                  <a:pt x="703561" y="111223"/>
                </a:lnTo>
                <a:lnTo>
                  <a:pt x="711234" y="121342"/>
                </a:lnTo>
                <a:lnTo>
                  <a:pt x="711713" y="122299"/>
                </a:lnTo>
                <a:close/>
              </a:path>
              <a:path w="723265" h="922019">
                <a:moveTo>
                  <a:pt x="720395" y="900909"/>
                </a:moveTo>
                <a:lnTo>
                  <a:pt x="696023" y="900909"/>
                </a:lnTo>
                <a:lnTo>
                  <a:pt x="702045" y="894928"/>
                </a:lnTo>
                <a:lnTo>
                  <a:pt x="702045" y="153885"/>
                </a:lnTo>
                <a:lnTo>
                  <a:pt x="700065" y="146557"/>
                </a:lnTo>
                <a:lnTo>
                  <a:pt x="697202" y="139903"/>
                </a:lnTo>
                <a:lnTo>
                  <a:pt x="719372" y="139903"/>
                </a:lnTo>
                <a:lnTo>
                  <a:pt x="721589" y="146965"/>
                </a:lnTo>
                <a:lnTo>
                  <a:pt x="723102" y="159571"/>
                </a:lnTo>
                <a:lnTo>
                  <a:pt x="723102" y="887558"/>
                </a:lnTo>
                <a:lnTo>
                  <a:pt x="720395" y="900909"/>
                </a:lnTo>
                <a:close/>
              </a:path>
              <a:path w="723265" h="922019">
                <a:moveTo>
                  <a:pt x="688695" y="921966"/>
                </a:moveTo>
                <a:lnTo>
                  <a:pt x="34407" y="921966"/>
                </a:lnTo>
                <a:lnTo>
                  <a:pt x="21018" y="919255"/>
                </a:lnTo>
                <a:lnTo>
                  <a:pt x="10081" y="911869"/>
                </a:lnTo>
                <a:lnTo>
                  <a:pt x="2700" y="900909"/>
                </a:lnTo>
                <a:lnTo>
                  <a:pt x="0" y="887558"/>
                </a:lnTo>
                <a:lnTo>
                  <a:pt x="0" y="573133"/>
                </a:lnTo>
                <a:lnTo>
                  <a:pt x="4716" y="568416"/>
                </a:lnTo>
                <a:lnTo>
                  <a:pt x="16340" y="568416"/>
                </a:lnTo>
                <a:lnTo>
                  <a:pt x="21057" y="573133"/>
                </a:lnTo>
                <a:lnTo>
                  <a:pt x="21057" y="894928"/>
                </a:lnTo>
                <a:lnTo>
                  <a:pt x="27037" y="900909"/>
                </a:lnTo>
                <a:lnTo>
                  <a:pt x="720395" y="900909"/>
                </a:lnTo>
                <a:lnTo>
                  <a:pt x="713005" y="911869"/>
                </a:lnTo>
                <a:lnTo>
                  <a:pt x="702066" y="919255"/>
                </a:lnTo>
                <a:lnTo>
                  <a:pt x="688695" y="921966"/>
                </a:lnTo>
                <a:close/>
              </a:path>
            </a:pathLst>
          </a:custGeom>
          <a:solidFill>
            <a:srgbClr val="FED531"/>
          </a:solidFill>
        </p:spPr>
        <p:txBody>
          <a:bodyPr wrap="square" lIns="0" tIns="0" rIns="0" bIns="0" rtlCol="0"/>
          <a:lstStyle/>
          <a:p>
            <a:endParaRPr/>
          </a:p>
        </p:txBody>
      </p:sp>
      <p:sp>
        <p:nvSpPr>
          <p:cNvPr id="149" name="object 149"/>
          <p:cNvSpPr/>
          <p:nvPr/>
        </p:nvSpPr>
        <p:spPr>
          <a:xfrm>
            <a:off x="11380190" y="1934652"/>
            <a:ext cx="220342" cy="220299"/>
          </a:xfrm>
          <a:prstGeom prst="rect">
            <a:avLst/>
          </a:prstGeom>
          <a:blipFill>
            <a:blip r:embed="rId37" cstate="print"/>
            <a:stretch>
              <a:fillRect/>
            </a:stretch>
          </a:blipFill>
        </p:spPr>
        <p:txBody>
          <a:bodyPr wrap="square" lIns="0" tIns="0" rIns="0" bIns="0" rtlCol="0"/>
          <a:lstStyle/>
          <a:p>
            <a:endParaRPr/>
          </a:p>
        </p:txBody>
      </p:sp>
      <p:sp>
        <p:nvSpPr>
          <p:cNvPr id="150" name="object 150"/>
          <p:cNvSpPr/>
          <p:nvPr/>
        </p:nvSpPr>
        <p:spPr>
          <a:xfrm>
            <a:off x="11647826" y="1938864"/>
            <a:ext cx="216088" cy="216088"/>
          </a:xfrm>
          <a:prstGeom prst="rect">
            <a:avLst/>
          </a:prstGeom>
          <a:blipFill>
            <a:blip r:embed="rId38" cstate="print"/>
            <a:stretch>
              <a:fillRect/>
            </a:stretch>
          </a:blipFill>
        </p:spPr>
        <p:txBody>
          <a:bodyPr wrap="square" lIns="0" tIns="0" rIns="0" bIns="0" rtlCol="0"/>
          <a:lstStyle/>
          <a:p>
            <a:endParaRPr/>
          </a:p>
        </p:txBody>
      </p:sp>
      <p:sp>
        <p:nvSpPr>
          <p:cNvPr id="151" name="object 151"/>
          <p:cNvSpPr/>
          <p:nvPr/>
        </p:nvSpPr>
        <p:spPr>
          <a:xfrm>
            <a:off x="11472462" y="2218882"/>
            <a:ext cx="381000" cy="0"/>
          </a:xfrm>
          <a:custGeom>
            <a:avLst/>
            <a:gdLst/>
            <a:ahLst/>
            <a:cxnLst/>
            <a:rect l="l" t="t" r="r" b="b"/>
            <a:pathLst>
              <a:path w="381000">
                <a:moveTo>
                  <a:pt x="0" y="0"/>
                </a:moveTo>
                <a:lnTo>
                  <a:pt x="380418" y="0"/>
                </a:lnTo>
              </a:path>
            </a:pathLst>
          </a:custGeom>
          <a:ln w="21057">
            <a:solidFill>
              <a:srgbClr val="FED531"/>
            </a:solidFill>
          </a:ln>
        </p:spPr>
        <p:txBody>
          <a:bodyPr wrap="square" lIns="0" tIns="0" rIns="0" bIns="0" rtlCol="0"/>
          <a:lstStyle/>
          <a:p>
            <a:endParaRPr/>
          </a:p>
        </p:txBody>
      </p:sp>
      <p:sp>
        <p:nvSpPr>
          <p:cNvPr id="152" name="object 152"/>
          <p:cNvSpPr/>
          <p:nvPr/>
        </p:nvSpPr>
        <p:spPr>
          <a:xfrm>
            <a:off x="11472462" y="2279231"/>
            <a:ext cx="381000" cy="0"/>
          </a:xfrm>
          <a:custGeom>
            <a:avLst/>
            <a:gdLst/>
            <a:ahLst/>
            <a:cxnLst/>
            <a:rect l="l" t="t" r="r" b="b"/>
            <a:pathLst>
              <a:path w="381000">
                <a:moveTo>
                  <a:pt x="0" y="0"/>
                </a:moveTo>
                <a:lnTo>
                  <a:pt x="380418" y="0"/>
                </a:lnTo>
              </a:path>
            </a:pathLst>
          </a:custGeom>
          <a:ln w="21057">
            <a:solidFill>
              <a:srgbClr val="FED531"/>
            </a:solidFill>
          </a:ln>
        </p:spPr>
        <p:txBody>
          <a:bodyPr wrap="square" lIns="0" tIns="0" rIns="0" bIns="0" rtlCol="0"/>
          <a:lstStyle/>
          <a:p>
            <a:endParaRPr/>
          </a:p>
        </p:txBody>
      </p:sp>
      <p:sp>
        <p:nvSpPr>
          <p:cNvPr id="153" name="object 153"/>
          <p:cNvSpPr/>
          <p:nvPr/>
        </p:nvSpPr>
        <p:spPr>
          <a:xfrm>
            <a:off x="11414892" y="2339581"/>
            <a:ext cx="438150" cy="0"/>
          </a:xfrm>
          <a:custGeom>
            <a:avLst/>
            <a:gdLst/>
            <a:ahLst/>
            <a:cxnLst/>
            <a:rect l="l" t="t" r="r" b="b"/>
            <a:pathLst>
              <a:path w="438150">
                <a:moveTo>
                  <a:pt x="0" y="0"/>
                </a:moveTo>
                <a:lnTo>
                  <a:pt x="437988" y="0"/>
                </a:lnTo>
              </a:path>
            </a:pathLst>
          </a:custGeom>
          <a:ln w="21057">
            <a:solidFill>
              <a:srgbClr val="FED531"/>
            </a:solidFill>
          </a:ln>
        </p:spPr>
        <p:txBody>
          <a:bodyPr wrap="square" lIns="0" tIns="0" rIns="0" bIns="0" rtlCol="0"/>
          <a:lstStyle/>
          <a:p>
            <a:endParaRPr/>
          </a:p>
        </p:txBody>
      </p:sp>
      <p:sp>
        <p:nvSpPr>
          <p:cNvPr id="154" name="object 154"/>
          <p:cNvSpPr/>
          <p:nvPr/>
        </p:nvSpPr>
        <p:spPr>
          <a:xfrm>
            <a:off x="11414892" y="2399973"/>
            <a:ext cx="438150" cy="0"/>
          </a:xfrm>
          <a:custGeom>
            <a:avLst/>
            <a:gdLst/>
            <a:ahLst/>
            <a:cxnLst/>
            <a:rect l="l" t="t" r="r" b="b"/>
            <a:pathLst>
              <a:path w="438150">
                <a:moveTo>
                  <a:pt x="0" y="0"/>
                </a:moveTo>
                <a:lnTo>
                  <a:pt x="437988" y="0"/>
                </a:lnTo>
              </a:path>
            </a:pathLst>
          </a:custGeom>
          <a:ln w="21057">
            <a:solidFill>
              <a:srgbClr val="FED531"/>
            </a:solidFill>
          </a:ln>
        </p:spPr>
        <p:txBody>
          <a:bodyPr wrap="square" lIns="0" tIns="0" rIns="0" bIns="0" rtlCol="0"/>
          <a:lstStyle/>
          <a:p>
            <a:endParaRPr/>
          </a:p>
        </p:txBody>
      </p:sp>
      <p:sp>
        <p:nvSpPr>
          <p:cNvPr id="155" name="object 155"/>
          <p:cNvSpPr/>
          <p:nvPr/>
        </p:nvSpPr>
        <p:spPr>
          <a:xfrm>
            <a:off x="11410007" y="2443477"/>
            <a:ext cx="95473" cy="195115"/>
          </a:xfrm>
          <a:prstGeom prst="rect">
            <a:avLst/>
          </a:prstGeom>
          <a:blipFill>
            <a:blip r:embed="rId39" cstate="print"/>
            <a:stretch>
              <a:fillRect/>
            </a:stretch>
          </a:blipFill>
        </p:spPr>
        <p:txBody>
          <a:bodyPr wrap="square" lIns="0" tIns="0" rIns="0" bIns="0" rtlCol="0"/>
          <a:lstStyle/>
          <a:p>
            <a:endParaRPr/>
          </a:p>
        </p:txBody>
      </p:sp>
      <p:sp>
        <p:nvSpPr>
          <p:cNvPr id="156" name="object 156"/>
          <p:cNvSpPr/>
          <p:nvPr/>
        </p:nvSpPr>
        <p:spPr>
          <a:xfrm>
            <a:off x="11754628" y="2541393"/>
            <a:ext cx="95473" cy="97199"/>
          </a:xfrm>
          <a:prstGeom prst="rect">
            <a:avLst/>
          </a:prstGeom>
          <a:blipFill>
            <a:blip r:embed="rId40" cstate="print"/>
            <a:stretch>
              <a:fillRect/>
            </a:stretch>
          </a:blipFill>
        </p:spPr>
        <p:txBody>
          <a:bodyPr wrap="square" lIns="0" tIns="0" rIns="0" bIns="0" rtlCol="0"/>
          <a:lstStyle/>
          <a:p>
            <a:endParaRPr/>
          </a:p>
        </p:txBody>
      </p:sp>
      <p:sp>
        <p:nvSpPr>
          <p:cNvPr id="157" name="object 157"/>
          <p:cNvSpPr/>
          <p:nvPr/>
        </p:nvSpPr>
        <p:spPr>
          <a:xfrm>
            <a:off x="11524853" y="2483486"/>
            <a:ext cx="95473" cy="155106"/>
          </a:xfrm>
          <a:prstGeom prst="rect">
            <a:avLst/>
          </a:prstGeom>
          <a:blipFill>
            <a:blip r:embed="rId41" cstate="print"/>
            <a:stretch>
              <a:fillRect/>
            </a:stretch>
          </a:blipFill>
        </p:spPr>
        <p:txBody>
          <a:bodyPr wrap="square" lIns="0" tIns="0" rIns="0" bIns="0" rtlCol="0"/>
          <a:lstStyle/>
          <a:p>
            <a:endParaRPr/>
          </a:p>
        </p:txBody>
      </p:sp>
      <p:sp>
        <p:nvSpPr>
          <p:cNvPr id="158" name="object 158"/>
          <p:cNvSpPr/>
          <p:nvPr/>
        </p:nvSpPr>
        <p:spPr>
          <a:xfrm>
            <a:off x="11639740" y="2446636"/>
            <a:ext cx="95473" cy="191957"/>
          </a:xfrm>
          <a:prstGeom prst="rect">
            <a:avLst/>
          </a:prstGeom>
          <a:blipFill>
            <a:blip r:embed="rId42" cstate="print"/>
            <a:stretch>
              <a:fillRect/>
            </a:stretch>
          </a:blipFill>
        </p:spPr>
        <p:txBody>
          <a:bodyPr wrap="square" lIns="0" tIns="0" rIns="0" bIns="0" rtlCol="0"/>
          <a:lstStyle/>
          <a:p>
            <a:endParaRPr/>
          </a:p>
        </p:txBody>
      </p:sp>
      <p:sp>
        <p:nvSpPr>
          <p:cNvPr id="159" name="object 159"/>
          <p:cNvSpPr/>
          <p:nvPr/>
        </p:nvSpPr>
        <p:spPr>
          <a:xfrm>
            <a:off x="11061620" y="2079736"/>
            <a:ext cx="370205" cy="598170"/>
          </a:xfrm>
          <a:custGeom>
            <a:avLst/>
            <a:gdLst/>
            <a:ahLst/>
            <a:cxnLst/>
            <a:rect l="l" t="t" r="r" b="b"/>
            <a:pathLst>
              <a:path w="370204" h="598169">
                <a:moveTo>
                  <a:pt x="152525" y="288146"/>
                </a:moveTo>
                <a:lnTo>
                  <a:pt x="129475" y="288146"/>
                </a:lnTo>
                <a:lnTo>
                  <a:pt x="134318" y="277238"/>
                </a:lnTo>
                <a:lnTo>
                  <a:pt x="116307" y="263080"/>
                </a:lnTo>
                <a:lnTo>
                  <a:pt x="87769" y="227467"/>
                </a:lnTo>
                <a:lnTo>
                  <a:pt x="69612" y="177681"/>
                </a:lnTo>
                <a:lnTo>
                  <a:pt x="67336" y="148284"/>
                </a:lnTo>
                <a:lnTo>
                  <a:pt x="70871" y="119013"/>
                </a:lnTo>
                <a:lnTo>
                  <a:pt x="103631" y="53212"/>
                </a:lnTo>
                <a:lnTo>
                  <a:pt x="136113" y="24652"/>
                </a:lnTo>
                <a:lnTo>
                  <a:pt x="175332" y="6413"/>
                </a:lnTo>
                <a:lnTo>
                  <a:pt x="218968" y="0"/>
                </a:lnTo>
                <a:lnTo>
                  <a:pt x="234625" y="810"/>
                </a:lnTo>
                <a:lnTo>
                  <a:pt x="250033" y="3232"/>
                </a:lnTo>
                <a:lnTo>
                  <a:pt x="265133" y="7248"/>
                </a:lnTo>
                <a:lnTo>
                  <a:pt x="279866" y="12844"/>
                </a:lnTo>
                <a:lnTo>
                  <a:pt x="292553" y="21057"/>
                </a:lnTo>
                <a:lnTo>
                  <a:pt x="218968" y="21057"/>
                </a:lnTo>
                <a:lnTo>
                  <a:pt x="181390" y="26581"/>
                </a:lnTo>
                <a:lnTo>
                  <a:pt x="119657" y="66878"/>
                </a:lnTo>
                <a:lnTo>
                  <a:pt x="91461" y="123531"/>
                </a:lnTo>
                <a:lnTo>
                  <a:pt x="88419" y="148737"/>
                </a:lnTo>
                <a:lnTo>
                  <a:pt x="90375" y="174053"/>
                </a:lnTo>
                <a:lnTo>
                  <a:pt x="108887" y="221708"/>
                </a:lnTo>
                <a:lnTo>
                  <a:pt x="143507" y="258015"/>
                </a:lnTo>
                <a:lnTo>
                  <a:pt x="179564" y="275927"/>
                </a:lnTo>
                <a:lnTo>
                  <a:pt x="218800" y="282039"/>
                </a:lnTo>
                <a:lnTo>
                  <a:pt x="293893" y="282039"/>
                </a:lnTo>
                <a:lnTo>
                  <a:pt x="281312" y="287893"/>
                </a:lnTo>
                <a:lnTo>
                  <a:pt x="152638" y="287893"/>
                </a:lnTo>
                <a:lnTo>
                  <a:pt x="152525" y="288146"/>
                </a:lnTo>
                <a:close/>
              </a:path>
              <a:path w="370204" h="598169">
                <a:moveTo>
                  <a:pt x="293893" y="282039"/>
                </a:moveTo>
                <a:lnTo>
                  <a:pt x="218800" y="282039"/>
                </a:lnTo>
                <a:lnTo>
                  <a:pt x="256379" y="276515"/>
                </a:lnTo>
                <a:lnTo>
                  <a:pt x="290152" y="260808"/>
                </a:lnTo>
                <a:lnTo>
                  <a:pt x="318129" y="236218"/>
                </a:lnTo>
                <a:lnTo>
                  <a:pt x="338320" y="204043"/>
                </a:lnTo>
                <a:lnTo>
                  <a:pt x="349326" y="153463"/>
                </a:lnTo>
                <a:lnTo>
                  <a:pt x="340394" y="104238"/>
                </a:lnTo>
                <a:lnTo>
                  <a:pt x="313695" y="61937"/>
                </a:lnTo>
                <a:lnTo>
                  <a:pt x="271400" y="32133"/>
                </a:lnTo>
                <a:lnTo>
                  <a:pt x="232449" y="21751"/>
                </a:lnTo>
                <a:lnTo>
                  <a:pt x="218968" y="21057"/>
                </a:lnTo>
                <a:lnTo>
                  <a:pt x="292553" y="21057"/>
                </a:lnTo>
                <a:lnTo>
                  <a:pt x="320541" y="39172"/>
                </a:lnTo>
                <a:lnTo>
                  <a:pt x="349934" y="75618"/>
                </a:lnTo>
                <a:lnTo>
                  <a:pt x="366760" y="118866"/>
                </a:lnTo>
                <a:lnTo>
                  <a:pt x="369733" y="165601"/>
                </a:lnTo>
                <a:lnTo>
                  <a:pt x="357566" y="212508"/>
                </a:lnTo>
                <a:lnTo>
                  <a:pt x="334137" y="249866"/>
                </a:lnTo>
                <a:lnTo>
                  <a:pt x="301654" y="278428"/>
                </a:lnTo>
                <a:lnTo>
                  <a:pt x="293893" y="282039"/>
                </a:lnTo>
                <a:close/>
              </a:path>
              <a:path w="370204" h="598169">
                <a:moveTo>
                  <a:pt x="338320" y="204043"/>
                </a:moveTo>
                <a:close/>
              </a:path>
              <a:path w="370204" h="598169">
                <a:moveTo>
                  <a:pt x="245994" y="299095"/>
                </a:moveTo>
                <a:lnTo>
                  <a:pt x="161819" y="299095"/>
                </a:lnTo>
                <a:lnTo>
                  <a:pt x="164430" y="293073"/>
                </a:lnTo>
                <a:lnTo>
                  <a:pt x="158618" y="290504"/>
                </a:lnTo>
                <a:lnTo>
                  <a:pt x="157902" y="290251"/>
                </a:lnTo>
                <a:lnTo>
                  <a:pt x="157439" y="289999"/>
                </a:lnTo>
                <a:lnTo>
                  <a:pt x="152638" y="287893"/>
                </a:lnTo>
                <a:lnTo>
                  <a:pt x="281312" y="287893"/>
                </a:lnTo>
                <a:lnTo>
                  <a:pt x="262436" y="296676"/>
                </a:lnTo>
                <a:lnTo>
                  <a:pt x="245994" y="299095"/>
                </a:lnTo>
                <a:close/>
              </a:path>
              <a:path w="370204" h="598169">
                <a:moveTo>
                  <a:pt x="44362" y="598065"/>
                </a:moveTo>
                <a:lnTo>
                  <a:pt x="39603" y="598065"/>
                </a:lnTo>
                <a:lnTo>
                  <a:pt x="34971" y="597096"/>
                </a:lnTo>
                <a:lnTo>
                  <a:pt x="20568" y="590737"/>
                </a:lnTo>
                <a:lnTo>
                  <a:pt x="9395" y="582880"/>
                </a:lnTo>
                <a:lnTo>
                  <a:pt x="2348" y="571727"/>
                </a:lnTo>
                <a:lnTo>
                  <a:pt x="0" y="558750"/>
                </a:lnTo>
                <a:lnTo>
                  <a:pt x="2922" y="545422"/>
                </a:lnTo>
                <a:lnTo>
                  <a:pt x="87951" y="351864"/>
                </a:lnTo>
                <a:lnTo>
                  <a:pt x="90772" y="345505"/>
                </a:lnTo>
                <a:lnTo>
                  <a:pt x="95363" y="340325"/>
                </a:lnTo>
                <a:lnTo>
                  <a:pt x="101006" y="336745"/>
                </a:lnTo>
                <a:lnTo>
                  <a:pt x="99532" y="334850"/>
                </a:lnTo>
                <a:lnTo>
                  <a:pt x="98269" y="332829"/>
                </a:lnTo>
                <a:lnTo>
                  <a:pt x="97258" y="330681"/>
                </a:lnTo>
                <a:lnTo>
                  <a:pt x="95056" y="324470"/>
                </a:lnTo>
                <a:lnTo>
                  <a:pt x="94205" y="318110"/>
                </a:lnTo>
                <a:lnTo>
                  <a:pt x="94711" y="311812"/>
                </a:lnTo>
                <a:lnTo>
                  <a:pt x="125601" y="287977"/>
                </a:lnTo>
                <a:lnTo>
                  <a:pt x="126906" y="287977"/>
                </a:lnTo>
                <a:lnTo>
                  <a:pt x="128212" y="288019"/>
                </a:lnTo>
                <a:lnTo>
                  <a:pt x="129475" y="288146"/>
                </a:lnTo>
                <a:lnTo>
                  <a:pt x="152525" y="288146"/>
                </a:lnTo>
                <a:lnTo>
                  <a:pt x="149943" y="293915"/>
                </a:lnTo>
                <a:lnTo>
                  <a:pt x="161819" y="299095"/>
                </a:lnTo>
                <a:lnTo>
                  <a:pt x="245994" y="299095"/>
                </a:lnTo>
                <a:lnTo>
                  <a:pt x="245708" y="299137"/>
                </a:lnTo>
                <a:lnTo>
                  <a:pt x="184771" y="299137"/>
                </a:lnTo>
                <a:lnTo>
                  <a:pt x="180418" y="309034"/>
                </a:lnTo>
                <a:lnTo>
                  <a:pt x="121052" y="309034"/>
                </a:lnTo>
                <a:lnTo>
                  <a:pt x="117262" y="311098"/>
                </a:lnTo>
                <a:lnTo>
                  <a:pt x="115872" y="314256"/>
                </a:lnTo>
                <a:lnTo>
                  <a:pt x="114567" y="317162"/>
                </a:lnTo>
                <a:lnTo>
                  <a:pt x="155712" y="342768"/>
                </a:lnTo>
                <a:lnTo>
                  <a:pt x="157944" y="343273"/>
                </a:lnTo>
                <a:lnTo>
                  <a:pt x="190146" y="343273"/>
                </a:lnTo>
                <a:lnTo>
                  <a:pt x="189151" y="346474"/>
                </a:lnTo>
                <a:lnTo>
                  <a:pt x="185472" y="352370"/>
                </a:lnTo>
                <a:lnTo>
                  <a:pt x="114188" y="352370"/>
                </a:lnTo>
                <a:lnTo>
                  <a:pt x="109387" y="355529"/>
                </a:lnTo>
                <a:lnTo>
                  <a:pt x="107239" y="360330"/>
                </a:lnTo>
                <a:lnTo>
                  <a:pt x="19220" y="560583"/>
                </a:lnTo>
                <a:lnTo>
                  <a:pt x="22294" y="568501"/>
                </a:lnTo>
                <a:lnTo>
                  <a:pt x="39098" y="575871"/>
                </a:lnTo>
                <a:lnTo>
                  <a:pt x="40783" y="576629"/>
                </a:lnTo>
                <a:lnTo>
                  <a:pt x="42551" y="577008"/>
                </a:lnTo>
                <a:lnTo>
                  <a:pt x="76170" y="577008"/>
                </a:lnTo>
                <a:lnTo>
                  <a:pt x="75948" y="577513"/>
                </a:lnTo>
                <a:lnTo>
                  <a:pt x="70610" y="585983"/>
                </a:lnTo>
                <a:lnTo>
                  <a:pt x="63219" y="592463"/>
                </a:lnTo>
                <a:lnTo>
                  <a:pt x="54296" y="596606"/>
                </a:lnTo>
                <a:lnTo>
                  <a:pt x="44362" y="598065"/>
                </a:lnTo>
                <a:close/>
              </a:path>
              <a:path w="370204" h="598169">
                <a:moveTo>
                  <a:pt x="218800" y="303096"/>
                </a:moveTo>
                <a:lnTo>
                  <a:pt x="210178" y="302839"/>
                </a:lnTo>
                <a:lnTo>
                  <a:pt x="201628" y="302080"/>
                </a:lnTo>
                <a:lnTo>
                  <a:pt x="193156" y="300840"/>
                </a:lnTo>
                <a:lnTo>
                  <a:pt x="184771" y="299137"/>
                </a:lnTo>
                <a:lnTo>
                  <a:pt x="245708" y="299137"/>
                </a:lnTo>
                <a:lnTo>
                  <a:pt x="218800" y="303096"/>
                </a:lnTo>
                <a:close/>
              </a:path>
              <a:path w="370204" h="598169">
                <a:moveTo>
                  <a:pt x="190146" y="343273"/>
                </a:moveTo>
                <a:lnTo>
                  <a:pt x="164641" y="343273"/>
                </a:lnTo>
                <a:lnTo>
                  <a:pt x="168473" y="341210"/>
                </a:lnTo>
                <a:lnTo>
                  <a:pt x="171168" y="335061"/>
                </a:lnTo>
                <a:lnTo>
                  <a:pt x="130023" y="309497"/>
                </a:lnTo>
                <a:lnTo>
                  <a:pt x="127749" y="309034"/>
                </a:lnTo>
                <a:lnTo>
                  <a:pt x="180418" y="309034"/>
                </a:lnTo>
                <a:lnTo>
                  <a:pt x="179844" y="310340"/>
                </a:lnTo>
                <a:lnTo>
                  <a:pt x="183466" y="313498"/>
                </a:lnTo>
                <a:lnTo>
                  <a:pt x="186414" y="317331"/>
                </a:lnTo>
                <a:lnTo>
                  <a:pt x="188450" y="321626"/>
                </a:lnTo>
                <a:lnTo>
                  <a:pt x="190661" y="327795"/>
                </a:lnTo>
                <a:lnTo>
                  <a:pt x="191345" y="332829"/>
                </a:lnTo>
                <a:lnTo>
                  <a:pt x="191453" y="335061"/>
                </a:lnTo>
                <a:lnTo>
                  <a:pt x="191023" y="340453"/>
                </a:lnTo>
                <a:lnTo>
                  <a:pt x="190146" y="343273"/>
                </a:lnTo>
                <a:close/>
              </a:path>
              <a:path w="370204" h="598169">
                <a:moveTo>
                  <a:pt x="164047" y="375533"/>
                </a:moveTo>
                <a:lnTo>
                  <a:pt x="141730" y="375533"/>
                </a:lnTo>
                <a:lnTo>
                  <a:pt x="143162" y="372290"/>
                </a:lnTo>
                <a:lnTo>
                  <a:pt x="143247" y="368668"/>
                </a:lnTo>
                <a:lnTo>
                  <a:pt x="140636" y="361972"/>
                </a:lnTo>
                <a:lnTo>
                  <a:pt x="138109" y="359361"/>
                </a:lnTo>
                <a:lnTo>
                  <a:pt x="123158" y="352749"/>
                </a:lnTo>
                <a:lnTo>
                  <a:pt x="121347" y="352370"/>
                </a:lnTo>
                <a:lnTo>
                  <a:pt x="185472" y="352370"/>
                </a:lnTo>
                <a:lnTo>
                  <a:pt x="184911" y="353269"/>
                </a:lnTo>
                <a:lnTo>
                  <a:pt x="178949" y="358608"/>
                </a:lnTo>
                <a:lnTo>
                  <a:pt x="171645" y="362280"/>
                </a:lnTo>
                <a:lnTo>
                  <a:pt x="163377" y="364078"/>
                </a:lnTo>
                <a:lnTo>
                  <a:pt x="164599" y="370774"/>
                </a:lnTo>
                <a:lnTo>
                  <a:pt x="164047" y="375533"/>
                </a:lnTo>
                <a:close/>
              </a:path>
              <a:path w="370204" h="598169">
                <a:moveTo>
                  <a:pt x="76170" y="577008"/>
                </a:moveTo>
                <a:lnTo>
                  <a:pt x="49711" y="577008"/>
                </a:lnTo>
                <a:lnTo>
                  <a:pt x="54512" y="573849"/>
                </a:lnTo>
                <a:lnTo>
                  <a:pt x="56660" y="569048"/>
                </a:lnTo>
                <a:lnTo>
                  <a:pt x="141730" y="375533"/>
                </a:lnTo>
                <a:lnTo>
                  <a:pt x="164047" y="375533"/>
                </a:lnTo>
                <a:lnTo>
                  <a:pt x="163798" y="377680"/>
                </a:lnTo>
                <a:lnTo>
                  <a:pt x="160977" y="383998"/>
                </a:lnTo>
                <a:lnTo>
                  <a:pt x="76170" y="577008"/>
                </a:lnTo>
                <a:close/>
              </a:path>
            </a:pathLst>
          </a:custGeom>
          <a:solidFill>
            <a:srgbClr val="FED531"/>
          </a:solidFill>
        </p:spPr>
        <p:txBody>
          <a:bodyPr wrap="square" lIns="0" tIns="0" rIns="0" bIns="0" rtlCol="0"/>
          <a:lstStyle/>
          <a:p>
            <a:endParaRPr/>
          </a:p>
        </p:txBody>
      </p:sp>
      <p:sp>
        <p:nvSpPr>
          <p:cNvPr id="160" name="object 160"/>
          <p:cNvSpPr/>
          <p:nvPr/>
        </p:nvSpPr>
        <p:spPr>
          <a:xfrm>
            <a:off x="11169510" y="2120250"/>
            <a:ext cx="221991" cy="222068"/>
          </a:xfrm>
          <a:prstGeom prst="rect">
            <a:avLst/>
          </a:prstGeom>
          <a:blipFill>
            <a:blip r:embed="rId43" cstate="print"/>
            <a:stretch>
              <a:fillRect/>
            </a:stretch>
          </a:blipFill>
        </p:spPr>
        <p:txBody>
          <a:bodyPr wrap="square" lIns="0" tIns="0" rIns="0" bIns="0" rtlCol="0"/>
          <a:lstStyle/>
          <a:p>
            <a:endParaRPr/>
          </a:p>
        </p:txBody>
      </p:sp>
      <p:sp>
        <p:nvSpPr>
          <p:cNvPr id="161" name="object 161"/>
          <p:cNvSpPr/>
          <p:nvPr/>
        </p:nvSpPr>
        <p:spPr>
          <a:xfrm>
            <a:off x="9392211" y="1791000"/>
            <a:ext cx="521970" cy="502284"/>
          </a:xfrm>
          <a:custGeom>
            <a:avLst/>
            <a:gdLst/>
            <a:ahLst/>
            <a:cxnLst/>
            <a:rect l="l" t="t" r="r" b="b"/>
            <a:pathLst>
              <a:path w="521970" h="502285">
                <a:moveTo>
                  <a:pt x="16340" y="499054"/>
                </a:moveTo>
                <a:lnTo>
                  <a:pt x="4716" y="499054"/>
                </a:lnTo>
                <a:lnTo>
                  <a:pt x="0" y="494337"/>
                </a:lnTo>
                <a:lnTo>
                  <a:pt x="0" y="34407"/>
                </a:lnTo>
                <a:lnTo>
                  <a:pt x="2705" y="21018"/>
                </a:lnTo>
                <a:lnTo>
                  <a:pt x="10081" y="10081"/>
                </a:lnTo>
                <a:lnTo>
                  <a:pt x="21018" y="2705"/>
                </a:lnTo>
                <a:lnTo>
                  <a:pt x="34407" y="0"/>
                </a:lnTo>
                <a:lnTo>
                  <a:pt x="401349" y="0"/>
                </a:lnTo>
                <a:lnTo>
                  <a:pt x="439435" y="12401"/>
                </a:lnTo>
                <a:lnTo>
                  <a:pt x="449968" y="21057"/>
                </a:lnTo>
                <a:lnTo>
                  <a:pt x="27037" y="21057"/>
                </a:lnTo>
                <a:lnTo>
                  <a:pt x="21057" y="27037"/>
                </a:lnTo>
                <a:lnTo>
                  <a:pt x="21057" y="494337"/>
                </a:lnTo>
                <a:lnTo>
                  <a:pt x="16340" y="499054"/>
                </a:lnTo>
                <a:close/>
              </a:path>
              <a:path w="521970" h="502285">
                <a:moveTo>
                  <a:pt x="517121" y="501833"/>
                </a:moveTo>
                <a:lnTo>
                  <a:pt x="511267" y="501833"/>
                </a:lnTo>
                <a:lnTo>
                  <a:pt x="505455" y="501833"/>
                </a:lnTo>
                <a:lnTo>
                  <a:pt x="500739" y="497159"/>
                </a:lnTo>
                <a:lnTo>
                  <a:pt x="500739" y="123689"/>
                </a:lnTo>
                <a:lnTo>
                  <a:pt x="499632" y="115066"/>
                </a:lnTo>
                <a:lnTo>
                  <a:pt x="434198" y="35039"/>
                </a:lnTo>
                <a:lnTo>
                  <a:pt x="401349" y="21057"/>
                </a:lnTo>
                <a:lnTo>
                  <a:pt x="449968" y="21057"/>
                </a:lnTo>
                <a:lnTo>
                  <a:pt x="502297" y="75300"/>
                </a:lnTo>
                <a:lnTo>
                  <a:pt x="520289" y="111065"/>
                </a:lnTo>
                <a:lnTo>
                  <a:pt x="521796" y="123689"/>
                </a:lnTo>
                <a:lnTo>
                  <a:pt x="521796" y="497159"/>
                </a:lnTo>
                <a:lnTo>
                  <a:pt x="517121" y="501833"/>
                </a:lnTo>
                <a:close/>
              </a:path>
            </a:pathLst>
          </a:custGeom>
          <a:solidFill>
            <a:srgbClr val="FED531"/>
          </a:solidFill>
        </p:spPr>
        <p:txBody>
          <a:bodyPr wrap="square" lIns="0" tIns="0" rIns="0" bIns="0" rtlCol="0"/>
          <a:lstStyle/>
          <a:p>
            <a:endParaRPr/>
          </a:p>
        </p:txBody>
      </p:sp>
      <p:sp>
        <p:nvSpPr>
          <p:cNvPr id="162" name="object 162"/>
          <p:cNvSpPr/>
          <p:nvPr/>
        </p:nvSpPr>
        <p:spPr>
          <a:xfrm>
            <a:off x="9810617" y="1802750"/>
            <a:ext cx="92075" cy="96520"/>
          </a:xfrm>
          <a:custGeom>
            <a:avLst/>
            <a:gdLst/>
            <a:ahLst/>
            <a:cxnLst/>
            <a:rect l="l" t="t" r="r" b="b"/>
            <a:pathLst>
              <a:path w="92075" h="96519">
                <a:moveTo>
                  <a:pt x="83596" y="96525"/>
                </a:moveTo>
                <a:lnTo>
                  <a:pt x="68983" y="96525"/>
                </a:lnTo>
                <a:lnTo>
                  <a:pt x="34407" y="96525"/>
                </a:lnTo>
                <a:lnTo>
                  <a:pt x="21036" y="93814"/>
                </a:lnTo>
                <a:lnTo>
                  <a:pt x="10096" y="86429"/>
                </a:lnTo>
                <a:lnTo>
                  <a:pt x="2706" y="75468"/>
                </a:lnTo>
                <a:lnTo>
                  <a:pt x="0" y="62118"/>
                </a:lnTo>
                <a:lnTo>
                  <a:pt x="0" y="22657"/>
                </a:lnTo>
                <a:lnTo>
                  <a:pt x="1585" y="12063"/>
                </a:lnTo>
                <a:lnTo>
                  <a:pt x="5674" y="5058"/>
                </a:lnTo>
                <a:lnTo>
                  <a:pt x="11264" y="1189"/>
                </a:lnTo>
                <a:lnTo>
                  <a:pt x="17351" y="0"/>
                </a:lnTo>
                <a:lnTo>
                  <a:pt x="23204" y="0"/>
                </a:lnTo>
                <a:lnTo>
                  <a:pt x="29016" y="2990"/>
                </a:lnTo>
                <a:lnTo>
                  <a:pt x="50011" y="25268"/>
                </a:lnTo>
                <a:lnTo>
                  <a:pt x="21057" y="25268"/>
                </a:lnTo>
                <a:lnTo>
                  <a:pt x="21057" y="69446"/>
                </a:lnTo>
                <a:lnTo>
                  <a:pt x="27037" y="75468"/>
                </a:lnTo>
                <a:lnTo>
                  <a:pt x="91836" y="75468"/>
                </a:lnTo>
                <a:lnTo>
                  <a:pt x="91878" y="81052"/>
                </a:lnTo>
                <a:lnTo>
                  <a:pt x="90714" y="85070"/>
                </a:lnTo>
                <a:lnTo>
                  <a:pt x="88861" y="89324"/>
                </a:lnTo>
                <a:lnTo>
                  <a:pt x="83596" y="96525"/>
                </a:lnTo>
                <a:close/>
              </a:path>
              <a:path w="92075" h="96519">
                <a:moveTo>
                  <a:pt x="91836" y="75468"/>
                </a:moveTo>
                <a:lnTo>
                  <a:pt x="68435" y="75468"/>
                </a:lnTo>
                <a:lnTo>
                  <a:pt x="21057" y="25268"/>
                </a:lnTo>
                <a:lnTo>
                  <a:pt x="50011" y="25268"/>
                </a:lnTo>
                <a:lnTo>
                  <a:pt x="84144" y="61402"/>
                </a:lnTo>
                <a:lnTo>
                  <a:pt x="89659" y="68974"/>
                </a:lnTo>
                <a:lnTo>
                  <a:pt x="91836" y="75468"/>
                </a:lnTo>
                <a:close/>
              </a:path>
            </a:pathLst>
          </a:custGeom>
          <a:solidFill>
            <a:srgbClr val="FED531"/>
          </a:solidFill>
        </p:spPr>
        <p:txBody>
          <a:bodyPr wrap="square" lIns="0" tIns="0" rIns="0" bIns="0" rtlCol="0"/>
          <a:lstStyle/>
          <a:p>
            <a:endParaRPr/>
          </a:p>
        </p:txBody>
      </p:sp>
      <p:sp>
        <p:nvSpPr>
          <p:cNvPr id="163" name="object 163"/>
          <p:cNvSpPr/>
          <p:nvPr/>
        </p:nvSpPr>
        <p:spPr>
          <a:xfrm>
            <a:off x="9479261" y="1885378"/>
            <a:ext cx="163150" cy="163192"/>
          </a:xfrm>
          <a:prstGeom prst="rect">
            <a:avLst/>
          </a:prstGeom>
          <a:blipFill>
            <a:blip r:embed="rId44" cstate="print"/>
            <a:stretch>
              <a:fillRect/>
            </a:stretch>
          </a:blipFill>
        </p:spPr>
        <p:txBody>
          <a:bodyPr wrap="square" lIns="0" tIns="0" rIns="0" bIns="0" rtlCol="0"/>
          <a:lstStyle/>
          <a:p>
            <a:endParaRPr/>
          </a:p>
        </p:txBody>
      </p:sp>
      <p:sp>
        <p:nvSpPr>
          <p:cNvPr id="164" name="object 164"/>
          <p:cNvSpPr/>
          <p:nvPr/>
        </p:nvSpPr>
        <p:spPr>
          <a:xfrm>
            <a:off x="9670123" y="1888368"/>
            <a:ext cx="160655" cy="160655"/>
          </a:xfrm>
          <a:custGeom>
            <a:avLst/>
            <a:gdLst/>
            <a:ahLst/>
            <a:cxnLst/>
            <a:rect l="l" t="t" r="r" b="b"/>
            <a:pathLst>
              <a:path w="160654" h="160655">
                <a:moveTo>
                  <a:pt x="80101" y="160202"/>
                </a:moveTo>
                <a:lnTo>
                  <a:pt x="48947" y="153893"/>
                </a:lnTo>
                <a:lnTo>
                  <a:pt x="23483" y="136703"/>
                </a:lnTo>
                <a:lnTo>
                  <a:pt x="6303" y="111237"/>
                </a:lnTo>
                <a:lnTo>
                  <a:pt x="0" y="80101"/>
                </a:lnTo>
                <a:lnTo>
                  <a:pt x="6303" y="48965"/>
                </a:lnTo>
                <a:lnTo>
                  <a:pt x="23483" y="23499"/>
                </a:lnTo>
                <a:lnTo>
                  <a:pt x="48947" y="6309"/>
                </a:lnTo>
                <a:lnTo>
                  <a:pt x="80101" y="0"/>
                </a:lnTo>
                <a:lnTo>
                  <a:pt x="111230" y="6309"/>
                </a:lnTo>
                <a:lnTo>
                  <a:pt x="134562" y="22067"/>
                </a:lnTo>
                <a:lnTo>
                  <a:pt x="69572" y="22067"/>
                </a:lnTo>
                <a:lnTo>
                  <a:pt x="52795" y="27822"/>
                </a:lnTo>
                <a:lnTo>
                  <a:pt x="38734" y="38066"/>
                </a:lnTo>
                <a:lnTo>
                  <a:pt x="28258" y="51934"/>
                </a:lnTo>
                <a:lnTo>
                  <a:pt x="22236" y="68562"/>
                </a:lnTo>
                <a:lnTo>
                  <a:pt x="157824" y="68562"/>
                </a:lnTo>
                <a:lnTo>
                  <a:pt x="160160" y="80101"/>
                </a:lnTo>
                <a:lnTo>
                  <a:pt x="158234" y="89619"/>
                </a:lnTo>
                <a:lnTo>
                  <a:pt x="21899" y="89619"/>
                </a:lnTo>
                <a:lnTo>
                  <a:pt x="27613" y="106953"/>
                </a:lnTo>
                <a:lnTo>
                  <a:pt x="38076" y="121441"/>
                </a:lnTo>
                <a:lnTo>
                  <a:pt x="52369" y="132147"/>
                </a:lnTo>
                <a:lnTo>
                  <a:pt x="69572" y="138134"/>
                </a:lnTo>
                <a:lnTo>
                  <a:pt x="134562" y="138134"/>
                </a:lnTo>
                <a:lnTo>
                  <a:pt x="111230" y="153893"/>
                </a:lnTo>
                <a:lnTo>
                  <a:pt x="80101" y="160202"/>
                </a:lnTo>
                <a:close/>
              </a:path>
              <a:path w="160654" h="160655">
                <a:moveTo>
                  <a:pt x="90629" y="68562"/>
                </a:moveTo>
                <a:lnTo>
                  <a:pt x="69572" y="68562"/>
                </a:lnTo>
                <a:lnTo>
                  <a:pt x="69572" y="22067"/>
                </a:lnTo>
                <a:lnTo>
                  <a:pt x="90629" y="22067"/>
                </a:lnTo>
                <a:lnTo>
                  <a:pt x="90629" y="68562"/>
                </a:lnTo>
                <a:close/>
              </a:path>
              <a:path w="160654" h="160655">
                <a:moveTo>
                  <a:pt x="157824" y="68562"/>
                </a:moveTo>
                <a:lnTo>
                  <a:pt x="137966" y="68562"/>
                </a:lnTo>
                <a:lnTo>
                  <a:pt x="131926" y="51934"/>
                </a:lnTo>
                <a:lnTo>
                  <a:pt x="121452" y="38066"/>
                </a:lnTo>
                <a:lnTo>
                  <a:pt x="107401" y="27822"/>
                </a:lnTo>
                <a:lnTo>
                  <a:pt x="90629" y="22067"/>
                </a:lnTo>
                <a:lnTo>
                  <a:pt x="134562" y="22067"/>
                </a:lnTo>
                <a:lnTo>
                  <a:pt x="136681" y="23499"/>
                </a:lnTo>
                <a:lnTo>
                  <a:pt x="153857" y="48965"/>
                </a:lnTo>
                <a:lnTo>
                  <a:pt x="157824" y="68562"/>
                </a:lnTo>
                <a:close/>
              </a:path>
              <a:path w="160654" h="160655">
                <a:moveTo>
                  <a:pt x="90629" y="138134"/>
                </a:moveTo>
                <a:lnTo>
                  <a:pt x="69572" y="138134"/>
                </a:lnTo>
                <a:lnTo>
                  <a:pt x="69572" y="89619"/>
                </a:lnTo>
                <a:lnTo>
                  <a:pt x="90629" y="89619"/>
                </a:lnTo>
                <a:lnTo>
                  <a:pt x="90629" y="138134"/>
                </a:lnTo>
                <a:close/>
              </a:path>
              <a:path w="160654" h="160655">
                <a:moveTo>
                  <a:pt x="134562" y="138134"/>
                </a:moveTo>
                <a:lnTo>
                  <a:pt x="90629" y="138134"/>
                </a:lnTo>
                <a:lnTo>
                  <a:pt x="107814" y="132147"/>
                </a:lnTo>
                <a:lnTo>
                  <a:pt x="122105" y="121441"/>
                </a:lnTo>
                <a:lnTo>
                  <a:pt x="132565" y="106953"/>
                </a:lnTo>
                <a:lnTo>
                  <a:pt x="138261" y="89619"/>
                </a:lnTo>
                <a:lnTo>
                  <a:pt x="158234" y="89619"/>
                </a:lnTo>
                <a:lnTo>
                  <a:pt x="153857" y="111237"/>
                </a:lnTo>
                <a:lnTo>
                  <a:pt x="136681" y="136703"/>
                </a:lnTo>
                <a:lnTo>
                  <a:pt x="134562" y="138134"/>
                </a:lnTo>
                <a:close/>
              </a:path>
            </a:pathLst>
          </a:custGeom>
          <a:solidFill>
            <a:srgbClr val="FED531"/>
          </a:solidFill>
        </p:spPr>
        <p:txBody>
          <a:bodyPr wrap="square" lIns="0" tIns="0" rIns="0" bIns="0" rtlCol="0"/>
          <a:lstStyle/>
          <a:p>
            <a:endParaRPr/>
          </a:p>
        </p:txBody>
      </p:sp>
      <p:sp>
        <p:nvSpPr>
          <p:cNvPr id="165" name="object 165"/>
          <p:cNvSpPr/>
          <p:nvPr/>
        </p:nvSpPr>
        <p:spPr>
          <a:xfrm>
            <a:off x="9486968" y="2091107"/>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6" name="object 166"/>
          <p:cNvSpPr/>
          <p:nvPr/>
        </p:nvSpPr>
        <p:spPr>
          <a:xfrm>
            <a:off x="9486968" y="2134190"/>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7" name="object 167"/>
          <p:cNvSpPr/>
          <p:nvPr/>
        </p:nvSpPr>
        <p:spPr>
          <a:xfrm>
            <a:off x="9486968" y="2177230"/>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8" name="object 168"/>
          <p:cNvSpPr/>
          <p:nvPr/>
        </p:nvSpPr>
        <p:spPr>
          <a:xfrm>
            <a:off x="9486968" y="2220313"/>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9" name="object 169"/>
          <p:cNvSpPr/>
          <p:nvPr/>
        </p:nvSpPr>
        <p:spPr>
          <a:xfrm>
            <a:off x="9496234" y="2248319"/>
            <a:ext cx="334092" cy="145210"/>
          </a:xfrm>
          <a:prstGeom prst="rect">
            <a:avLst/>
          </a:prstGeom>
          <a:blipFill>
            <a:blip r:embed="rId45" cstate="print"/>
            <a:stretch>
              <a:fillRect/>
            </a:stretch>
          </a:blipFill>
        </p:spPr>
        <p:txBody>
          <a:bodyPr wrap="square" lIns="0" tIns="0" rIns="0" bIns="0" rtlCol="0"/>
          <a:lstStyle/>
          <a:p>
            <a:endParaRPr/>
          </a:p>
        </p:txBody>
      </p:sp>
      <p:sp>
        <p:nvSpPr>
          <p:cNvPr id="170" name="object 170"/>
          <p:cNvSpPr/>
          <p:nvPr/>
        </p:nvSpPr>
        <p:spPr>
          <a:xfrm>
            <a:off x="9252139" y="2063564"/>
            <a:ext cx="805815" cy="672465"/>
          </a:xfrm>
          <a:custGeom>
            <a:avLst/>
            <a:gdLst/>
            <a:ahLst/>
            <a:cxnLst/>
            <a:rect l="l" t="t" r="r" b="b"/>
            <a:pathLst>
              <a:path w="805815" h="672464">
                <a:moveTo>
                  <a:pt x="452092" y="365946"/>
                </a:moveTo>
                <a:lnTo>
                  <a:pt x="405687" y="365946"/>
                </a:lnTo>
                <a:lnTo>
                  <a:pt x="413284" y="365003"/>
                </a:lnTo>
                <a:lnTo>
                  <a:pt x="419753" y="362225"/>
                </a:lnTo>
                <a:lnTo>
                  <a:pt x="761173" y="134555"/>
                </a:lnTo>
                <a:lnTo>
                  <a:pt x="661447" y="134555"/>
                </a:lnTo>
                <a:lnTo>
                  <a:pt x="661447" y="113498"/>
                </a:lnTo>
                <a:lnTo>
                  <a:pt x="767406" y="113498"/>
                </a:lnTo>
                <a:lnTo>
                  <a:pt x="661236" y="26700"/>
                </a:lnTo>
                <a:lnTo>
                  <a:pt x="661236" y="0"/>
                </a:lnTo>
                <a:lnTo>
                  <a:pt x="804088" y="116319"/>
                </a:lnTo>
                <a:lnTo>
                  <a:pt x="805562" y="121794"/>
                </a:lnTo>
                <a:lnTo>
                  <a:pt x="805730" y="122552"/>
                </a:lnTo>
                <a:lnTo>
                  <a:pt x="805814" y="143988"/>
                </a:lnTo>
                <a:lnTo>
                  <a:pt x="784757" y="143988"/>
                </a:lnTo>
                <a:lnTo>
                  <a:pt x="783915" y="144662"/>
                </a:lnTo>
                <a:lnTo>
                  <a:pt x="782988" y="145336"/>
                </a:lnTo>
                <a:lnTo>
                  <a:pt x="452092" y="365946"/>
                </a:lnTo>
                <a:close/>
              </a:path>
              <a:path w="805815" h="672464">
                <a:moveTo>
                  <a:pt x="771407" y="672059"/>
                </a:moveTo>
                <a:lnTo>
                  <a:pt x="34996" y="672059"/>
                </a:lnTo>
                <a:lnTo>
                  <a:pt x="21625" y="669354"/>
                </a:lnTo>
                <a:lnTo>
                  <a:pt x="10686" y="661978"/>
                </a:lnTo>
                <a:lnTo>
                  <a:pt x="3300" y="651041"/>
                </a:lnTo>
                <a:lnTo>
                  <a:pt x="683" y="638115"/>
                </a:lnTo>
                <a:lnTo>
                  <a:pt x="589" y="124279"/>
                </a:lnTo>
                <a:lnTo>
                  <a:pt x="0" y="120699"/>
                </a:lnTo>
                <a:lnTo>
                  <a:pt x="1263" y="116909"/>
                </a:lnTo>
                <a:lnTo>
                  <a:pt x="140619" y="1852"/>
                </a:lnTo>
                <a:lnTo>
                  <a:pt x="140619" y="29185"/>
                </a:lnTo>
                <a:lnTo>
                  <a:pt x="38281" y="113666"/>
                </a:lnTo>
                <a:lnTo>
                  <a:pt x="140282" y="113834"/>
                </a:lnTo>
                <a:lnTo>
                  <a:pt x="140282" y="134723"/>
                </a:lnTo>
                <a:lnTo>
                  <a:pt x="47125" y="134723"/>
                </a:lnTo>
                <a:lnTo>
                  <a:pt x="59301" y="142767"/>
                </a:lnTo>
                <a:lnTo>
                  <a:pt x="21646" y="142767"/>
                </a:lnTo>
                <a:lnTo>
                  <a:pt x="21773" y="638579"/>
                </a:lnTo>
                <a:lnTo>
                  <a:pt x="21815" y="639042"/>
                </a:lnTo>
                <a:lnTo>
                  <a:pt x="57979" y="639042"/>
                </a:lnTo>
                <a:lnTo>
                  <a:pt x="45104" y="648096"/>
                </a:lnTo>
                <a:lnTo>
                  <a:pt x="803704" y="648096"/>
                </a:lnTo>
                <a:lnTo>
                  <a:pt x="803109" y="651041"/>
                </a:lnTo>
                <a:lnTo>
                  <a:pt x="795733" y="661978"/>
                </a:lnTo>
                <a:lnTo>
                  <a:pt x="784796" y="669354"/>
                </a:lnTo>
                <a:lnTo>
                  <a:pt x="771407" y="672059"/>
                </a:lnTo>
                <a:close/>
              </a:path>
              <a:path w="805815" h="672464">
                <a:moveTo>
                  <a:pt x="140282" y="134892"/>
                </a:moveTo>
                <a:lnTo>
                  <a:pt x="47125" y="134723"/>
                </a:lnTo>
                <a:lnTo>
                  <a:pt x="140282" y="134723"/>
                </a:lnTo>
                <a:lnTo>
                  <a:pt x="140282" y="134892"/>
                </a:lnTo>
                <a:close/>
              </a:path>
              <a:path w="805815" h="672464">
                <a:moveTo>
                  <a:pt x="57979" y="639042"/>
                </a:moveTo>
                <a:lnTo>
                  <a:pt x="21815" y="639042"/>
                </a:lnTo>
                <a:lnTo>
                  <a:pt x="22826" y="638115"/>
                </a:lnTo>
                <a:lnTo>
                  <a:pt x="23963" y="637231"/>
                </a:lnTo>
                <a:lnTo>
                  <a:pt x="379870" y="386946"/>
                </a:lnTo>
                <a:lnTo>
                  <a:pt x="383829" y="385093"/>
                </a:lnTo>
                <a:lnTo>
                  <a:pt x="388083" y="383787"/>
                </a:lnTo>
                <a:lnTo>
                  <a:pt x="385219" y="382734"/>
                </a:lnTo>
                <a:lnTo>
                  <a:pt x="382482" y="381471"/>
                </a:lnTo>
                <a:lnTo>
                  <a:pt x="379997" y="379870"/>
                </a:lnTo>
                <a:lnTo>
                  <a:pt x="25942" y="145968"/>
                </a:lnTo>
                <a:lnTo>
                  <a:pt x="24299" y="144915"/>
                </a:lnTo>
                <a:lnTo>
                  <a:pt x="22910" y="143820"/>
                </a:lnTo>
                <a:lnTo>
                  <a:pt x="21646" y="142767"/>
                </a:lnTo>
                <a:lnTo>
                  <a:pt x="59301" y="142767"/>
                </a:lnTo>
                <a:lnTo>
                  <a:pt x="391620" y="362309"/>
                </a:lnTo>
                <a:lnTo>
                  <a:pt x="398089" y="365049"/>
                </a:lnTo>
                <a:lnTo>
                  <a:pt x="405687" y="365946"/>
                </a:lnTo>
                <a:lnTo>
                  <a:pt x="452092" y="365946"/>
                </a:lnTo>
                <a:lnTo>
                  <a:pt x="427923" y="382060"/>
                </a:lnTo>
                <a:lnTo>
                  <a:pt x="423922" y="383829"/>
                </a:lnTo>
                <a:lnTo>
                  <a:pt x="419711" y="385050"/>
                </a:lnTo>
                <a:lnTo>
                  <a:pt x="422532" y="386145"/>
                </a:lnTo>
                <a:lnTo>
                  <a:pt x="425228" y="387577"/>
                </a:lnTo>
                <a:lnTo>
                  <a:pt x="447139" y="402823"/>
                </a:lnTo>
                <a:lnTo>
                  <a:pt x="396927" y="402823"/>
                </a:lnTo>
                <a:lnTo>
                  <a:pt x="391957" y="404170"/>
                </a:lnTo>
                <a:lnTo>
                  <a:pt x="57979" y="639042"/>
                </a:lnTo>
                <a:close/>
              </a:path>
              <a:path w="805815" h="672464">
                <a:moveTo>
                  <a:pt x="805721" y="638115"/>
                </a:moveTo>
                <a:lnTo>
                  <a:pt x="784715" y="638115"/>
                </a:lnTo>
                <a:lnTo>
                  <a:pt x="784757" y="143988"/>
                </a:lnTo>
                <a:lnTo>
                  <a:pt x="805814" y="143988"/>
                </a:lnTo>
                <a:lnTo>
                  <a:pt x="805721" y="638115"/>
                </a:lnTo>
                <a:close/>
              </a:path>
              <a:path w="805815" h="672464">
                <a:moveTo>
                  <a:pt x="803704" y="648096"/>
                </a:moveTo>
                <a:lnTo>
                  <a:pt x="762395" y="648096"/>
                </a:lnTo>
                <a:lnTo>
                  <a:pt x="412214" y="404170"/>
                </a:lnTo>
                <a:lnTo>
                  <a:pt x="407329" y="402823"/>
                </a:lnTo>
                <a:lnTo>
                  <a:pt x="447139" y="402823"/>
                </a:lnTo>
                <a:lnTo>
                  <a:pt x="783241" y="636936"/>
                </a:lnTo>
                <a:lnTo>
                  <a:pt x="783999" y="637525"/>
                </a:lnTo>
                <a:lnTo>
                  <a:pt x="784715" y="638115"/>
                </a:lnTo>
                <a:lnTo>
                  <a:pt x="805721" y="638115"/>
                </a:lnTo>
                <a:lnTo>
                  <a:pt x="803704" y="648096"/>
                </a:lnTo>
                <a:close/>
              </a:path>
            </a:pathLst>
          </a:custGeom>
          <a:solidFill>
            <a:srgbClr val="FED531"/>
          </a:solidFill>
        </p:spPr>
        <p:txBody>
          <a:bodyPr wrap="square" lIns="0" tIns="0" rIns="0" bIns="0" rtlCol="0"/>
          <a:lstStyle/>
          <a:p>
            <a:endParaRPr/>
          </a:p>
        </p:txBody>
      </p:sp>
      <p:sp>
        <p:nvSpPr>
          <p:cNvPr id="171" name="object 171"/>
          <p:cNvSpPr/>
          <p:nvPr/>
        </p:nvSpPr>
        <p:spPr>
          <a:xfrm>
            <a:off x="7403474" y="1861331"/>
            <a:ext cx="929640" cy="605155"/>
          </a:xfrm>
          <a:custGeom>
            <a:avLst/>
            <a:gdLst/>
            <a:ahLst/>
            <a:cxnLst/>
            <a:rect l="l" t="t" r="r" b="b"/>
            <a:pathLst>
              <a:path w="929640" h="605155">
                <a:moveTo>
                  <a:pt x="894760" y="604677"/>
                </a:moveTo>
                <a:lnTo>
                  <a:pt x="34407" y="604677"/>
                </a:lnTo>
                <a:lnTo>
                  <a:pt x="21036" y="601965"/>
                </a:lnTo>
                <a:lnTo>
                  <a:pt x="10096" y="594580"/>
                </a:lnTo>
                <a:lnTo>
                  <a:pt x="2706" y="583619"/>
                </a:lnTo>
                <a:lnTo>
                  <a:pt x="0" y="570269"/>
                </a:lnTo>
                <a:lnTo>
                  <a:pt x="0" y="34407"/>
                </a:lnTo>
                <a:lnTo>
                  <a:pt x="2711" y="21018"/>
                </a:lnTo>
                <a:lnTo>
                  <a:pt x="10096" y="10081"/>
                </a:lnTo>
                <a:lnTo>
                  <a:pt x="21036" y="2705"/>
                </a:lnTo>
                <a:lnTo>
                  <a:pt x="34407" y="0"/>
                </a:lnTo>
                <a:lnTo>
                  <a:pt x="894760" y="0"/>
                </a:lnTo>
                <a:lnTo>
                  <a:pt x="908131" y="2705"/>
                </a:lnTo>
                <a:lnTo>
                  <a:pt x="919070" y="10081"/>
                </a:lnTo>
                <a:lnTo>
                  <a:pt x="926456" y="21018"/>
                </a:lnTo>
                <a:lnTo>
                  <a:pt x="27079" y="21057"/>
                </a:lnTo>
                <a:lnTo>
                  <a:pt x="21057" y="27037"/>
                </a:lnTo>
                <a:lnTo>
                  <a:pt x="21057" y="577597"/>
                </a:lnTo>
                <a:lnTo>
                  <a:pt x="27079" y="583619"/>
                </a:lnTo>
                <a:lnTo>
                  <a:pt x="926460" y="583619"/>
                </a:lnTo>
                <a:lnTo>
                  <a:pt x="919070" y="594580"/>
                </a:lnTo>
                <a:lnTo>
                  <a:pt x="908131" y="601965"/>
                </a:lnTo>
                <a:lnTo>
                  <a:pt x="894760" y="604677"/>
                </a:lnTo>
                <a:close/>
              </a:path>
              <a:path w="929640" h="605155">
                <a:moveTo>
                  <a:pt x="926460" y="583619"/>
                </a:moveTo>
                <a:lnTo>
                  <a:pt x="902088" y="583619"/>
                </a:lnTo>
                <a:lnTo>
                  <a:pt x="908110" y="577597"/>
                </a:lnTo>
                <a:lnTo>
                  <a:pt x="908110" y="27037"/>
                </a:lnTo>
                <a:lnTo>
                  <a:pt x="902088" y="21057"/>
                </a:lnTo>
                <a:lnTo>
                  <a:pt x="926464" y="21057"/>
                </a:lnTo>
                <a:lnTo>
                  <a:pt x="929167" y="34407"/>
                </a:lnTo>
                <a:lnTo>
                  <a:pt x="929167" y="570269"/>
                </a:lnTo>
                <a:lnTo>
                  <a:pt x="926460" y="583619"/>
                </a:lnTo>
                <a:close/>
              </a:path>
            </a:pathLst>
          </a:custGeom>
          <a:solidFill>
            <a:srgbClr val="FED531"/>
          </a:solidFill>
        </p:spPr>
        <p:txBody>
          <a:bodyPr wrap="square" lIns="0" tIns="0" rIns="0" bIns="0" rtlCol="0"/>
          <a:lstStyle/>
          <a:p>
            <a:endParaRPr/>
          </a:p>
        </p:txBody>
      </p:sp>
      <p:sp>
        <p:nvSpPr>
          <p:cNvPr id="172" name="object 172"/>
          <p:cNvSpPr/>
          <p:nvPr/>
        </p:nvSpPr>
        <p:spPr>
          <a:xfrm>
            <a:off x="7401916" y="1788389"/>
            <a:ext cx="931544" cy="949960"/>
          </a:xfrm>
          <a:custGeom>
            <a:avLst/>
            <a:gdLst/>
            <a:ahLst/>
            <a:cxnLst/>
            <a:rect l="l" t="t" r="r" b="b"/>
            <a:pathLst>
              <a:path w="931545" h="949960">
                <a:moveTo>
                  <a:pt x="896992" y="750527"/>
                </a:moveTo>
                <a:lnTo>
                  <a:pt x="34449" y="750527"/>
                </a:lnTo>
                <a:lnTo>
                  <a:pt x="21053" y="747822"/>
                </a:lnTo>
                <a:lnTo>
                  <a:pt x="10102" y="740451"/>
                </a:lnTo>
                <a:lnTo>
                  <a:pt x="2711" y="729526"/>
                </a:lnTo>
                <a:lnTo>
                  <a:pt x="0" y="716162"/>
                </a:lnTo>
                <a:lnTo>
                  <a:pt x="0" y="34415"/>
                </a:lnTo>
                <a:lnTo>
                  <a:pt x="2711" y="21043"/>
                </a:lnTo>
                <a:lnTo>
                  <a:pt x="10102" y="10101"/>
                </a:lnTo>
                <a:lnTo>
                  <a:pt x="21053" y="2712"/>
                </a:lnTo>
                <a:lnTo>
                  <a:pt x="34449" y="0"/>
                </a:lnTo>
                <a:lnTo>
                  <a:pt x="896992" y="0"/>
                </a:lnTo>
                <a:lnTo>
                  <a:pt x="910363" y="2712"/>
                </a:lnTo>
                <a:lnTo>
                  <a:pt x="921302" y="10101"/>
                </a:lnTo>
                <a:lnTo>
                  <a:pt x="928691" y="21057"/>
                </a:lnTo>
                <a:lnTo>
                  <a:pt x="27079" y="21057"/>
                </a:lnTo>
                <a:lnTo>
                  <a:pt x="21057" y="27037"/>
                </a:lnTo>
                <a:lnTo>
                  <a:pt x="21057" y="723481"/>
                </a:lnTo>
                <a:lnTo>
                  <a:pt x="27079" y="729461"/>
                </a:lnTo>
                <a:lnTo>
                  <a:pt x="928701" y="729461"/>
                </a:lnTo>
                <a:lnTo>
                  <a:pt x="921302" y="740451"/>
                </a:lnTo>
                <a:lnTo>
                  <a:pt x="910363" y="747822"/>
                </a:lnTo>
                <a:lnTo>
                  <a:pt x="896992" y="750527"/>
                </a:lnTo>
                <a:close/>
              </a:path>
              <a:path w="931545" h="949960">
                <a:moveTo>
                  <a:pt x="928701" y="729461"/>
                </a:moveTo>
                <a:lnTo>
                  <a:pt x="904320" y="729461"/>
                </a:lnTo>
                <a:lnTo>
                  <a:pt x="910342" y="723481"/>
                </a:lnTo>
                <a:lnTo>
                  <a:pt x="910342" y="27037"/>
                </a:lnTo>
                <a:lnTo>
                  <a:pt x="904320" y="21057"/>
                </a:lnTo>
                <a:lnTo>
                  <a:pt x="928691" y="21057"/>
                </a:lnTo>
                <a:lnTo>
                  <a:pt x="931399" y="34415"/>
                </a:lnTo>
                <a:lnTo>
                  <a:pt x="931399" y="716162"/>
                </a:lnTo>
                <a:lnTo>
                  <a:pt x="928701" y="729461"/>
                </a:lnTo>
                <a:close/>
              </a:path>
              <a:path w="931545" h="949960">
                <a:moveTo>
                  <a:pt x="648139" y="870468"/>
                </a:moveTo>
                <a:lnTo>
                  <a:pt x="283260" y="870468"/>
                </a:lnTo>
                <a:lnTo>
                  <a:pt x="280733" y="865667"/>
                </a:lnTo>
                <a:lnTo>
                  <a:pt x="279302" y="860235"/>
                </a:lnTo>
                <a:lnTo>
                  <a:pt x="279302" y="759413"/>
                </a:lnTo>
                <a:lnTo>
                  <a:pt x="280312" y="754780"/>
                </a:lnTo>
                <a:lnTo>
                  <a:pt x="282165" y="750527"/>
                </a:lnTo>
                <a:lnTo>
                  <a:pt x="649233" y="750527"/>
                </a:lnTo>
                <a:lnTo>
                  <a:pt x="649432" y="750982"/>
                </a:lnTo>
                <a:lnTo>
                  <a:pt x="306339" y="750982"/>
                </a:lnTo>
                <a:lnTo>
                  <a:pt x="300359" y="756962"/>
                </a:lnTo>
                <a:lnTo>
                  <a:pt x="300359" y="861826"/>
                </a:lnTo>
                <a:lnTo>
                  <a:pt x="306339" y="867807"/>
                </a:lnTo>
                <a:lnTo>
                  <a:pt x="649539" y="867807"/>
                </a:lnTo>
                <a:lnTo>
                  <a:pt x="648139" y="870468"/>
                </a:lnTo>
                <a:close/>
              </a:path>
              <a:path w="931545" h="949960">
                <a:moveTo>
                  <a:pt x="649539" y="867807"/>
                </a:moveTo>
                <a:lnTo>
                  <a:pt x="625060" y="867807"/>
                </a:lnTo>
                <a:lnTo>
                  <a:pt x="631040" y="861826"/>
                </a:lnTo>
                <a:lnTo>
                  <a:pt x="631040" y="756962"/>
                </a:lnTo>
                <a:lnTo>
                  <a:pt x="625060" y="750982"/>
                </a:lnTo>
                <a:lnTo>
                  <a:pt x="649432" y="750982"/>
                </a:lnTo>
                <a:lnTo>
                  <a:pt x="651087" y="754780"/>
                </a:lnTo>
                <a:lnTo>
                  <a:pt x="652097" y="759413"/>
                </a:lnTo>
                <a:lnTo>
                  <a:pt x="652097" y="860235"/>
                </a:lnTo>
                <a:lnTo>
                  <a:pt x="650665" y="865667"/>
                </a:lnTo>
                <a:lnTo>
                  <a:pt x="649539" y="867807"/>
                </a:lnTo>
                <a:close/>
              </a:path>
              <a:path w="931545" h="949960">
                <a:moveTo>
                  <a:pt x="710089" y="949854"/>
                </a:moveTo>
                <a:lnTo>
                  <a:pt x="220426" y="949854"/>
                </a:lnTo>
                <a:lnTo>
                  <a:pt x="207055" y="947149"/>
                </a:lnTo>
                <a:lnTo>
                  <a:pt x="196115" y="939773"/>
                </a:lnTo>
                <a:lnTo>
                  <a:pt x="188730" y="928836"/>
                </a:lnTo>
                <a:lnTo>
                  <a:pt x="186018" y="915446"/>
                </a:lnTo>
                <a:lnTo>
                  <a:pt x="186020" y="904867"/>
                </a:lnTo>
                <a:lnTo>
                  <a:pt x="188730" y="891487"/>
                </a:lnTo>
                <a:lnTo>
                  <a:pt x="196115" y="880549"/>
                </a:lnTo>
                <a:lnTo>
                  <a:pt x="207055" y="873173"/>
                </a:lnTo>
                <a:lnTo>
                  <a:pt x="220426" y="870468"/>
                </a:lnTo>
                <a:lnTo>
                  <a:pt x="710089" y="870468"/>
                </a:lnTo>
                <a:lnTo>
                  <a:pt x="723460" y="873173"/>
                </a:lnTo>
                <a:lnTo>
                  <a:pt x="734399" y="880549"/>
                </a:lnTo>
                <a:lnTo>
                  <a:pt x="741791" y="891517"/>
                </a:lnTo>
                <a:lnTo>
                  <a:pt x="213056" y="891517"/>
                </a:lnTo>
                <a:lnTo>
                  <a:pt x="207076" y="897497"/>
                </a:lnTo>
                <a:lnTo>
                  <a:pt x="207076" y="922808"/>
                </a:lnTo>
                <a:lnTo>
                  <a:pt x="213056" y="928788"/>
                </a:lnTo>
                <a:lnTo>
                  <a:pt x="741795" y="928788"/>
                </a:lnTo>
                <a:lnTo>
                  <a:pt x="734399" y="939773"/>
                </a:lnTo>
                <a:lnTo>
                  <a:pt x="723460" y="947149"/>
                </a:lnTo>
                <a:lnTo>
                  <a:pt x="710089" y="949854"/>
                </a:lnTo>
                <a:close/>
              </a:path>
              <a:path w="931545" h="949960">
                <a:moveTo>
                  <a:pt x="741795" y="928788"/>
                </a:moveTo>
                <a:lnTo>
                  <a:pt x="717459" y="928788"/>
                </a:lnTo>
                <a:lnTo>
                  <a:pt x="723439" y="922808"/>
                </a:lnTo>
                <a:lnTo>
                  <a:pt x="723439" y="897497"/>
                </a:lnTo>
                <a:lnTo>
                  <a:pt x="717459" y="891517"/>
                </a:lnTo>
                <a:lnTo>
                  <a:pt x="741791" y="891517"/>
                </a:lnTo>
                <a:lnTo>
                  <a:pt x="744494" y="904867"/>
                </a:lnTo>
                <a:lnTo>
                  <a:pt x="744496" y="915446"/>
                </a:lnTo>
                <a:lnTo>
                  <a:pt x="741795" y="928788"/>
                </a:lnTo>
                <a:close/>
              </a:path>
            </a:pathLst>
          </a:custGeom>
          <a:solidFill>
            <a:srgbClr val="FED531"/>
          </a:solidFill>
        </p:spPr>
        <p:txBody>
          <a:bodyPr wrap="square" lIns="0" tIns="0" rIns="0" bIns="0" rtlCol="0"/>
          <a:lstStyle/>
          <a:p>
            <a:endParaRPr/>
          </a:p>
        </p:txBody>
      </p:sp>
      <p:sp>
        <p:nvSpPr>
          <p:cNvPr id="173" name="object 173"/>
          <p:cNvSpPr/>
          <p:nvPr/>
        </p:nvSpPr>
        <p:spPr>
          <a:xfrm>
            <a:off x="7576522" y="2382832"/>
            <a:ext cx="587375" cy="0"/>
          </a:xfrm>
          <a:custGeom>
            <a:avLst/>
            <a:gdLst/>
            <a:ahLst/>
            <a:cxnLst/>
            <a:rect l="l" t="t" r="r" b="b"/>
            <a:pathLst>
              <a:path w="587375">
                <a:moveTo>
                  <a:pt x="0" y="0"/>
                </a:moveTo>
                <a:lnTo>
                  <a:pt x="586904" y="0"/>
                </a:lnTo>
              </a:path>
            </a:pathLst>
          </a:custGeom>
          <a:ln w="21057">
            <a:solidFill>
              <a:srgbClr val="FED531"/>
            </a:solidFill>
          </a:ln>
        </p:spPr>
        <p:txBody>
          <a:bodyPr wrap="square" lIns="0" tIns="0" rIns="0" bIns="0" rtlCol="0"/>
          <a:lstStyle/>
          <a:p>
            <a:endParaRPr/>
          </a:p>
        </p:txBody>
      </p:sp>
      <p:sp>
        <p:nvSpPr>
          <p:cNvPr id="174" name="object 174"/>
          <p:cNvSpPr/>
          <p:nvPr/>
        </p:nvSpPr>
        <p:spPr>
          <a:xfrm>
            <a:off x="7723879" y="2012606"/>
            <a:ext cx="97155" cy="335915"/>
          </a:xfrm>
          <a:custGeom>
            <a:avLst/>
            <a:gdLst/>
            <a:ahLst/>
            <a:cxnLst/>
            <a:rect l="l" t="t" r="r" b="b"/>
            <a:pathLst>
              <a:path w="97154" h="335914">
                <a:moveTo>
                  <a:pt x="89577" y="335524"/>
                </a:moveTo>
                <a:lnTo>
                  <a:pt x="7285" y="335524"/>
                </a:lnTo>
                <a:lnTo>
                  <a:pt x="0" y="328238"/>
                </a:lnTo>
                <a:lnTo>
                  <a:pt x="0" y="7285"/>
                </a:lnTo>
                <a:lnTo>
                  <a:pt x="7285" y="0"/>
                </a:lnTo>
                <a:lnTo>
                  <a:pt x="89577" y="0"/>
                </a:lnTo>
                <a:lnTo>
                  <a:pt x="96862" y="7285"/>
                </a:lnTo>
                <a:lnTo>
                  <a:pt x="96862" y="21057"/>
                </a:lnTo>
                <a:lnTo>
                  <a:pt x="21057" y="21057"/>
                </a:lnTo>
                <a:lnTo>
                  <a:pt x="21057" y="314467"/>
                </a:lnTo>
                <a:lnTo>
                  <a:pt x="96862" y="314467"/>
                </a:lnTo>
                <a:lnTo>
                  <a:pt x="96862" y="328238"/>
                </a:lnTo>
                <a:lnTo>
                  <a:pt x="89577" y="335524"/>
                </a:lnTo>
                <a:close/>
              </a:path>
              <a:path w="97154" h="335914">
                <a:moveTo>
                  <a:pt x="96862" y="314467"/>
                </a:moveTo>
                <a:lnTo>
                  <a:pt x="75805" y="314467"/>
                </a:lnTo>
                <a:lnTo>
                  <a:pt x="75805" y="21057"/>
                </a:lnTo>
                <a:lnTo>
                  <a:pt x="96862" y="21057"/>
                </a:lnTo>
                <a:lnTo>
                  <a:pt x="96862" y="314467"/>
                </a:lnTo>
                <a:close/>
              </a:path>
            </a:pathLst>
          </a:custGeom>
          <a:solidFill>
            <a:srgbClr val="FED531"/>
          </a:solidFill>
        </p:spPr>
        <p:txBody>
          <a:bodyPr wrap="square" lIns="0" tIns="0" rIns="0" bIns="0" rtlCol="0"/>
          <a:lstStyle/>
          <a:p>
            <a:endParaRPr/>
          </a:p>
        </p:txBody>
      </p:sp>
      <p:sp>
        <p:nvSpPr>
          <p:cNvPr id="175" name="object 175"/>
          <p:cNvSpPr/>
          <p:nvPr/>
        </p:nvSpPr>
        <p:spPr>
          <a:xfrm>
            <a:off x="7829670" y="1944802"/>
            <a:ext cx="97155" cy="403860"/>
          </a:xfrm>
          <a:custGeom>
            <a:avLst/>
            <a:gdLst/>
            <a:ahLst/>
            <a:cxnLst/>
            <a:rect l="l" t="t" r="r" b="b"/>
            <a:pathLst>
              <a:path w="97154" h="403860">
                <a:moveTo>
                  <a:pt x="89577" y="403328"/>
                </a:moveTo>
                <a:lnTo>
                  <a:pt x="7327" y="403328"/>
                </a:lnTo>
                <a:lnTo>
                  <a:pt x="0" y="396042"/>
                </a:lnTo>
                <a:lnTo>
                  <a:pt x="0" y="7285"/>
                </a:lnTo>
                <a:lnTo>
                  <a:pt x="7327" y="0"/>
                </a:lnTo>
                <a:lnTo>
                  <a:pt x="89577" y="0"/>
                </a:lnTo>
                <a:lnTo>
                  <a:pt x="96862" y="7285"/>
                </a:lnTo>
                <a:lnTo>
                  <a:pt x="96862" y="21057"/>
                </a:lnTo>
                <a:lnTo>
                  <a:pt x="21057" y="21057"/>
                </a:lnTo>
                <a:lnTo>
                  <a:pt x="21057" y="382271"/>
                </a:lnTo>
                <a:lnTo>
                  <a:pt x="96862" y="382271"/>
                </a:lnTo>
                <a:lnTo>
                  <a:pt x="96862" y="396042"/>
                </a:lnTo>
                <a:lnTo>
                  <a:pt x="89577" y="403328"/>
                </a:lnTo>
                <a:close/>
              </a:path>
              <a:path w="97154" h="403860">
                <a:moveTo>
                  <a:pt x="96862" y="382271"/>
                </a:moveTo>
                <a:lnTo>
                  <a:pt x="75805" y="382271"/>
                </a:lnTo>
                <a:lnTo>
                  <a:pt x="75805" y="21057"/>
                </a:lnTo>
                <a:lnTo>
                  <a:pt x="96862" y="21057"/>
                </a:lnTo>
                <a:lnTo>
                  <a:pt x="96862" y="382271"/>
                </a:lnTo>
                <a:close/>
              </a:path>
            </a:pathLst>
          </a:custGeom>
          <a:solidFill>
            <a:srgbClr val="FED531"/>
          </a:solidFill>
        </p:spPr>
        <p:txBody>
          <a:bodyPr wrap="square" lIns="0" tIns="0" rIns="0" bIns="0" rtlCol="0"/>
          <a:lstStyle/>
          <a:p>
            <a:endParaRPr/>
          </a:p>
        </p:txBody>
      </p:sp>
      <p:sp>
        <p:nvSpPr>
          <p:cNvPr id="176" name="object 176"/>
          <p:cNvSpPr/>
          <p:nvPr/>
        </p:nvSpPr>
        <p:spPr>
          <a:xfrm>
            <a:off x="7618089" y="1958742"/>
            <a:ext cx="97155" cy="389890"/>
          </a:xfrm>
          <a:custGeom>
            <a:avLst/>
            <a:gdLst/>
            <a:ahLst/>
            <a:cxnLst/>
            <a:rect l="l" t="t" r="r" b="b"/>
            <a:pathLst>
              <a:path w="97154" h="389889">
                <a:moveTo>
                  <a:pt x="89534" y="389388"/>
                </a:moveTo>
                <a:lnTo>
                  <a:pt x="7285" y="389388"/>
                </a:lnTo>
                <a:lnTo>
                  <a:pt x="0" y="382102"/>
                </a:lnTo>
                <a:lnTo>
                  <a:pt x="0" y="7285"/>
                </a:lnTo>
                <a:lnTo>
                  <a:pt x="7285" y="0"/>
                </a:lnTo>
                <a:lnTo>
                  <a:pt x="89535" y="0"/>
                </a:lnTo>
                <a:lnTo>
                  <a:pt x="96862" y="7285"/>
                </a:lnTo>
                <a:lnTo>
                  <a:pt x="96862" y="21057"/>
                </a:lnTo>
                <a:lnTo>
                  <a:pt x="21057" y="21057"/>
                </a:lnTo>
                <a:lnTo>
                  <a:pt x="21057" y="368331"/>
                </a:lnTo>
                <a:lnTo>
                  <a:pt x="96862" y="368331"/>
                </a:lnTo>
                <a:lnTo>
                  <a:pt x="96862" y="382102"/>
                </a:lnTo>
                <a:lnTo>
                  <a:pt x="89534" y="389388"/>
                </a:lnTo>
                <a:close/>
              </a:path>
              <a:path w="97154" h="389889">
                <a:moveTo>
                  <a:pt x="96862" y="368331"/>
                </a:moveTo>
                <a:lnTo>
                  <a:pt x="75805" y="368331"/>
                </a:lnTo>
                <a:lnTo>
                  <a:pt x="75805" y="21057"/>
                </a:lnTo>
                <a:lnTo>
                  <a:pt x="96862" y="21057"/>
                </a:lnTo>
                <a:lnTo>
                  <a:pt x="96862" y="368331"/>
                </a:lnTo>
                <a:close/>
              </a:path>
            </a:pathLst>
          </a:custGeom>
          <a:solidFill>
            <a:srgbClr val="FED531"/>
          </a:solidFill>
        </p:spPr>
        <p:txBody>
          <a:bodyPr wrap="square" lIns="0" tIns="0" rIns="0" bIns="0" rtlCol="0"/>
          <a:lstStyle/>
          <a:p>
            <a:endParaRPr/>
          </a:p>
        </p:txBody>
      </p:sp>
      <p:sp>
        <p:nvSpPr>
          <p:cNvPr id="177" name="object 177"/>
          <p:cNvSpPr/>
          <p:nvPr/>
        </p:nvSpPr>
        <p:spPr>
          <a:xfrm>
            <a:off x="7935420" y="2012269"/>
            <a:ext cx="97155" cy="335915"/>
          </a:xfrm>
          <a:custGeom>
            <a:avLst/>
            <a:gdLst/>
            <a:ahLst/>
            <a:cxnLst/>
            <a:rect l="l" t="t" r="r" b="b"/>
            <a:pathLst>
              <a:path w="97154" h="335914">
                <a:moveTo>
                  <a:pt x="89577" y="335861"/>
                </a:moveTo>
                <a:lnTo>
                  <a:pt x="7327" y="335861"/>
                </a:lnTo>
                <a:lnTo>
                  <a:pt x="0" y="328575"/>
                </a:lnTo>
                <a:lnTo>
                  <a:pt x="0" y="7285"/>
                </a:lnTo>
                <a:lnTo>
                  <a:pt x="7327" y="0"/>
                </a:lnTo>
                <a:lnTo>
                  <a:pt x="89577" y="0"/>
                </a:lnTo>
                <a:lnTo>
                  <a:pt x="96862" y="7285"/>
                </a:lnTo>
                <a:lnTo>
                  <a:pt x="96862" y="21057"/>
                </a:lnTo>
                <a:lnTo>
                  <a:pt x="21057" y="21057"/>
                </a:lnTo>
                <a:lnTo>
                  <a:pt x="21057" y="314804"/>
                </a:lnTo>
                <a:lnTo>
                  <a:pt x="96862" y="314804"/>
                </a:lnTo>
                <a:lnTo>
                  <a:pt x="96862" y="328575"/>
                </a:lnTo>
                <a:lnTo>
                  <a:pt x="89577" y="335861"/>
                </a:lnTo>
                <a:close/>
              </a:path>
              <a:path w="97154" h="335914">
                <a:moveTo>
                  <a:pt x="96862" y="314804"/>
                </a:moveTo>
                <a:lnTo>
                  <a:pt x="75805" y="314804"/>
                </a:lnTo>
                <a:lnTo>
                  <a:pt x="75805" y="21057"/>
                </a:lnTo>
                <a:lnTo>
                  <a:pt x="96862" y="21057"/>
                </a:lnTo>
                <a:lnTo>
                  <a:pt x="96862" y="314804"/>
                </a:lnTo>
                <a:close/>
              </a:path>
            </a:pathLst>
          </a:custGeom>
          <a:solidFill>
            <a:srgbClr val="FED531"/>
          </a:solidFill>
        </p:spPr>
        <p:txBody>
          <a:bodyPr wrap="square" lIns="0" tIns="0" rIns="0" bIns="0" rtlCol="0"/>
          <a:lstStyle/>
          <a:p>
            <a:endParaRPr/>
          </a:p>
        </p:txBody>
      </p:sp>
      <p:sp>
        <p:nvSpPr>
          <p:cNvPr id="178" name="object 178"/>
          <p:cNvSpPr/>
          <p:nvPr/>
        </p:nvSpPr>
        <p:spPr>
          <a:xfrm>
            <a:off x="8041295" y="1946781"/>
            <a:ext cx="97155" cy="401955"/>
          </a:xfrm>
          <a:custGeom>
            <a:avLst/>
            <a:gdLst/>
            <a:ahLst/>
            <a:cxnLst/>
            <a:rect l="l" t="t" r="r" b="b"/>
            <a:pathLst>
              <a:path w="97154" h="401955">
                <a:moveTo>
                  <a:pt x="89577" y="401349"/>
                </a:moveTo>
                <a:lnTo>
                  <a:pt x="7285" y="401349"/>
                </a:lnTo>
                <a:lnTo>
                  <a:pt x="0" y="394063"/>
                </a:lnTo>
                <a:lnTo>
                  <a:pt x="0" y="7327"/>
                </a:lnTo>
                <a:lnTo>
                  <a:pt x="7285" y="0"/>
                </a:lnTo>
                <a:lnTo>
                  <a:pt x="89577" y="0"/>
                </a:lnTo>
                <a:lnTo>
                  <a:pt x="96862" y="7327"/>
                </a:lnTo>
                <a:lnTo>
                  <a:pt x="96862" y="21057"/>
                </a:lnTo>
                <a:lnTo>
                  <a:pt x="21057" y="21057"/>
                </a:lnTo>
                <a:lnTo>
                  <a:pt x="21057" y="380292"/>
                </a:lnTo>
                <a:lnTo>
                  <a:pt x="96862" y="380292"/>
                </a:lnTo>
                <a:lnTo>
                  <a:pt x="96862" y="394063"/>
                </a:lnTo>
                <a:lnTo>
                  <a:pt x="89577" y="401349"/>
                </a:lnTo>
                <a:close/>
              </a:path>
              <a:path w="97154" h="401955">
                <a:moveTo>
                  <a:pt x="96862" y="380292"/>
                </a:moveTo>
                <a:lnTo>
                  <a:pt x="75805" y="380292"/>
                </a:lnTo>
                <a:lnTo>
                  <a:pt x="75805" y="21057"/>
                </a:lnTo>
                <a:lnTo>
                  <a:pt x="96862" y="21057"/>
                </a:lnTo>
                <a:lnTo>
                  <a:pt x="96862" y="380292"/>
                </a:lnTo>
                <a:close/>
              </a:path>
            </a:pathLst>
          </a:custGeom>
          <a:solidFill>
            <a:srgbClr val="FED531"/>
          </a:solidFill>
        </p:spPr>
        <p:txBody>
          <a:bodyPr wrap="square" lIns="0" tIns="0" rIns="0" bIns="0" rtlCol="0"/>
          <a:lstStyle/>
          <a:p>
            <a:endParaRPr/>
          </a:p>
        </p:txBody>
      </p:sp>
      <p:sp>
        <p:nvSpPr>
          <p:cNvPr id="179" name="object 179"/>
          <p:cNvSpPr txBox="1"/>
          <p:nvPr/>
        </p:nvSpPr>
        <p:spPr>
          <a:xfrm>
            <a:off x="1016000" y="5568983"/>
            <a:ext cx="4207510" cy="1729739"/>
          </a:xfrm>
          <a:prstGeom prst="rect">
            <a:avLst/>
          </a:prstGeom>
        </p:spPr>
        <p:txBody>
          <a:bodyPr vert="horz" wrap="square" lIns="0" tIns="12700" rIns="0" bIns="0" rtlCol="0">
            <a:spAutoFit/>
          </a:bodyPr>
          <a:lstStyle/>
          <a:p>
            <a:pPr marL="12700" marR="5080">
              <a:lnSpc>
                <a:spcPct val="124200"/>
              </a:lnSpc>
              <a:spcBef>
                <a:spcPts val="100"/>
              </a:spcBef>
            </a:pPr>
            <a:r>
              <a:rPr sz="2250" spc="240" dirty="0">
                <a:solidFill>
                  <a:srgbClr val="FED531"/>
                </a:solidFill>
                <a:latin typeface="Tahoma"/>
                <a:cs typeface="Tahoma"/>
              </a:rPr>
              <a:t>USE </a:t>
            </a:r>
            <a:r>
              <a:rPr sz="2250" spc="210" dirty="0">
                <a:solidFill>
                  <a:srgbClr val="FED531"/>
                </a:solidFill>
                <a:latin typeface="Tahoma"/>
                <a:cs typeface="Tahoma"/>
              </a:rPr>
              <a:t>THESE </a:t>
            </a:r>
            <a:r>
              <a:rPr sz="2250" spc="180" dirty="0">
                <a:solidFill>
                  <a:srgbClr val="FED531"/>
                </a:solidFill>
                <a:latin typeface="Tahoma"/>
                <a:cs typeface="Tahoma"/>
              </a:rPr>
              <a:t>FREE,  </a:t>
            </a:r>
            <a:r>
              <a:rPr sz="2250" spc="225" dirty="0">
                <a:solidFill>
                  <a:srgbClr val="FED531"/>
                </a:solidFill>
                <a:latin typeface="Tahoma"/>
                <a:cs typeface="Tahoma"/>
              </a:rPr>
              <a:t>RECOLOURABLE </a:t>
            </a:r>
            <a:r>
              <a:rPr sz="2250" spc="185" dirty="0">
                <a:solidFill>
                  <a:srgbClr val="FED531"/>
                </a:solidFill>
                <a:latin typeface="Tahoma"/>
                <a:cs typeface="Tahoma"/>
              </a:rPr>
              <a:t>ICONS</a:t>
            </a:r>
            <a:r>
              <a:rPr sz="2250" spc="-220" dirty="0">
                <a:solidFill>
                  <a:srgbClr val="FED531"/>
                </a:solidFill>
                <a:latin typeface="Tahoma"/>
                <a:cs typeface="Tahoma"/>
              </a:rPr>
              <a:t> </a:t>
            </a:r>
            <a:r>
              <a:rPr sz="2250" spc="210" dirty="0">
                <a:solidFill>
                  <a:srgbClr val="FED531"/>
                </a:solidFill>
                <a:latin typeface="Tahoma"/>
                <a:cs typeface="Tahoma"/>
              </a:rPr>
              <a:t>AND  </a:t>
            </a:r>
            <a:r>
              <a:rPr sz="2250" spc="190" dirty="0">
                <a:solidFill>
                  <a:srgbClr val="FED531"/>
                </a:solidFill>
                <a:latin typeface="Tahoma"/>
                <a:cs typeface="Tahoma"/>
              </a:rPr>
              <a:t>ILLUSTRATIONS </a:t>
            </a:r>
            <a:r>
              <a:rPr sz="2250" spc="45" dirty="0">
                <a:solidFill>
                  <a:srgbClr val="FED531"/>
                </a:solidFill>
                <a:latin typeface="Tahoma"/>
                <a:cs typeface="Tahoma"/>
              </a:rPr>
              <a:t>IN </a:t>
            </a:r>
            <a:r>
              <a:rPr sz="2250" spc="200" dirty="0">
                <a:solidFill>
                  <a:srgbClr val="FED531"/>
                </a:solidFill>
                <a:latin typeface="Tahoma"/>
                <a:cs typeface="Tahoma"/>
              </a:rPr>
              <a:t>YOUR  </a:t>
            </a:r>
            <a:r>
              <a:rPr sz="2250" spc="275" dirty="0">
                <a:solidFill>
                  <a:srgbClr val="FED531"/>
                </a:solidFill>
                <a:latin typeface="Tahoma"/>
                <a:cs typeface="Tahoma"/>
              </a:rPr>
              <a:t>CANVA</a:t>
            </a:r>
            <a:r>
              <a:rPr sz="2250" spc="10" dirty="0">
                <a:solidFill>
                  <a:srgbClr val="FED531"/>
                </a:solidFill>
                <a:latin typeface="Tahoma"/>
                <a:cs typeface="Tahoma"/>
              </a:rPr>
              <a:t> </a:t>
            </a:r>
            <a:r>
              <a:rPr sz="2250" spc="170" dirty="0">
                <a:solidFill>
                  <a:srgbClr val="FED531"/>
                </a:solidFill>
                <a:latin typeface="Tahoma"/>
                <a:cs typeface="Tahoma"/>
              </a:rPr>
              <a:t>DESIGN.</a:t>
            </a:r>
            <a:endParaRPr sz="2250">
              <a:latin typeface="Tahoma"/>
              <a:cs typeface="Tahoma"/>
            </a:endParaRPr>
          </a:p>
        </p:txBody>
      </p:sp>
      <p:sp>
        <p:nvSpPr>
          <p:cNvPr id="180" name="object 180"/>
          <p:cNvSpPr txBox="1">
            <a:spLocks noGrp="1"/>
          </p:cNvSpPr>
          <p:nvPr>
            <p:ph type="title"/>
          </p:nvPr>
        </p:nvSpPr>
        <p:spPr>
          <a:xfrm>
            <a:off x="1016000" y="2894395"/>
            <a:ext cx="4505325" cy="2357755"/>
          </a:xfrm>
          <a:prstGeom prst="rect">
            <a:avLst/>
          </a:prstGeom>
        </p:spPr>
        <p:txBody>
          <a:bodyPr vert="horz" wrap="square" lIns="0" tIns="138430" rIns="0" bIns="0" rtlCol="0">
            <a:spAutoFit/>
          </a:bodyPr>
          <a:lstStyle/>
          <a:p>
            <a:pPr marL="12700" marR="5080">
              <a:lnSpc>
                <a:spcPts val="8760"/>
              </a:lnSpc>
              <a:spcBef>
                <a:spcPts val="1090"/>
              </a:spcBef>
            </a:pPr>
            <a:r>
              <a:rPr sz="8000" spc="-20" dirty="0"/>
              <a:t>Free  </a:t>
            </a:r>
            <a:r>
              <a:rPr sz="8000" spc="-350" dirty="0"/>
              <a:t>R</a:t>
            </a:r>
            <a:r>
              <a:rPr sz="8000" spc="-20" dirty="0"/>
              <a:t>e</a:t>
            </a:r>
            <a:r>
              <a:rPr sz="8000" spc="-265" dirty="0"/>
              <a:t>s</a:t>
            </a:r>
            <a:r>
              <a:rPr sz="8000" spc="-175" dirty="0"/>
              <a:t>o</a:t>
            </a:r>
            <a:r>
              <a:rPr sz="8000" spc="160" dirty="0"/>
              <a:t>u</a:t>
            </a:r>
            <a:r>
              <a:rPr sz="8000" spc="90" dirty="0"/>
              <a:t>r</a:t>
            </a:r>
            <a:r>
              <a:rPr sz="8000" spc="-100" dirty="0"/>
              <a:t>c</a:t>
            </a:r>
            <a:r>
              <a:rPr sz="8000" spc="-20" dirty="0"/>
              <a:t>e</a:t>
            </a:r>
            <a:r>
              <a:rPr sz="8000" spc="-180" dirty="0"/>
              <a:t>s</a:t>
            </a:r>
            <a:endParaRPr sz="8000"/>
          </a:p>
        </p:txBody>
      </p:sp>
      <p:sp>
        <p:nvSpPr>
          <p:cNvPr id="181" name="object 181"/>
          <p:cNvSpPr/>
          <p:nvPr/>
        </p:nvSpPr>
        <p:spPr>
          <a:xfrm>
            <a:off x="3334208" y="0"/>
            <a:ext cx="1188085" cy="1028700"/>
          </a:xfrm>
          <a:custGeom>
            <a:avLst/>
            <a:gdLst/>
            <a:ahLst/>
            <a:cxnLst/>
            <a:rect l="l" t="t" r="r" b="b"/>
            <a:pathLst>
              <a:path w="1188085" h="1028700">
                <a:moveTo>
                  <a:pt x="0" y="0"/>
                </a:moveTo>
                <a:lnTo>
                  <a:pt x="1187867" y="0"/>
                </a:lnTo>
                <a:lnTo>
                  <a:pt x="593933" y="1028693"/>
                </a:lnTo>
                <a:lnTo>
                  <a:pt x="0" y="0"/>
                </a:lnTo>
                <a:close/>
              </a:path>
            </a:pathLst>
          </a:custGeom>
          <a:solidFill>
            <a:srgbClr val="FED531"/>
          </a:solidFill>
        </p:spPr>
        <p:txBody>
          <a:bodyPr wrap="square" lIns="0" tIns="0" rIns="0" bIns="0" rtlCol="0"/>
          <a:lstStyle/>
          <a:p>
            <a:endParaRPr/>
          </a:p>
        </p:txBody>
      </p:sp>
      <p:sp>
        <p:nvSpPr>
          <p:cNvPr id="182" name="object 182"/>
          <p:cNvSpPr/>
          <p:nvPr/>
        </p:nvSpPr>
        <p:spPr>
          <a:xfrm>
            <a:off x="0" y="8373125"/>
            <a:ext cx="946150" cy="1092200"/>
          </a:xfrm>
          <a:custGeom>
            <a:avLst/>
            <a:gdLst/>
            <a:ahLst/>
            <a:cxnLst/>
            <a:rect l="l" t="t" r="r" b="b"/>
            <a:pathLst>
              <a:path w="946150" h="1092200">
                <a:moveTo>
                  <a:pt x="0" y="1091856"/>
                </a:moveTo>
                <a:lnTo>
                  <a:pt x="0" y="0"/>
                </a:lnTo>
                <a:lnTo>
                  <a:pt x="945547" y="545928"/>
                </a:lnTo>
                <a:lnTo>
                  <a:pt x="0" y="1091856"/>
                </a:lnTo>
                <a:close/>
              </a:path>
            </a:pathLst>
          </a:custGeom>
          <a:solidFill>
            <a:srgbClr val="FED531"/>
          </a:solidFill>
        </p:spPr>
        <p:txBody>
          <a:bodyPr wrap="square" lIns="0" tIns="0" rIns="0" bIns="0" rtlCol="0"/>
          <a:lstStyle/>
          <a:p>
            <a:endParaRPr/>
          </a:p>
        </p:txBody>
      </p:sp>
      <p:sp>
        <p:nvSpPr>
          <p:cNvPr id="183" name="object 183"/>
          <p:cNvSpPr/>
          <p:nvPr/>
        </p:nvSpPr>
        <p:spPr>
          <a:xfrm>
            <a:off x="13283294" y="9258282"/>
            <a:ext cx="1075055" cy="1029335"/>
          </a:xfrm>
          <a:custGeom>
            <a:avLst/>
            <a:gdLst/>
            <a:ahLst/>
            <a:cxnLst/>
            <a:rect l="l" t="t" r="r" b="b"/>
            <a:pathLst>
              <a:path w="1075055" h="1029334">
                <a:moveTo>
                  <a:pt x="1074543" y="0"/>
                </a:moveTo>
                <a:lnTo>
                  <a:pt x="1074543" y="1028717"/>
                </a:lnTo>
                <a:lnTo>
                  <a:pt x="707194" y="1028717"/>
                </a:lnTo>
                <a:lnTo>
                  <a:pt x="0" y="620406"/>
                </a:lnTo>
                <a:lnTo>
                  <a:pt x="1074543" y="0"/>
                </a:lnTo>
                <a:close/>
              </a:path>
            </a:pathLst>
          </a:custGeom>
          <a:solidFill>
            <a:srgbClr val="FED531"/>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7558318" y="2264777"/>
            <a:ext cx="730250" cy="815975"/>
          </a:xfrm>
          <a:custGeom>
            <a:avLst/>
            <a:gdLst/>
            <a:ahLst/>
            <a:cxnLst/>
            <a:rect l="l" t="t" r="r" b="b"/>
            <a:pathLst>
              <a:path w="730250" h="815975">
                <a:moveTo>
                  <a:pt x="729681" y="815485"/>
                </a:moveTo>
                <a:lnTo>
                  <a:pt x="670675" y="781628"/>
                </a:lnTo>
                <a:lnTo>
                  <a:pt x="627722" y="758403"/>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29681" y="139256"/>
                </a:lnTo>
                <a:lnTo>
                  <a:pt x="729681" y="815485"/>
                </a:lnTo>
                <a:close/>
              </a:path>
            </a:pathLst>
          </a:custGeom>
          <a:solidFill>
            <a:srgbClr val="FED531"/>
          </a:solidFill>
        </p:spPr>
        <p:txBody>
          <a:bodyPr wrap="square" lIns="0" tIns="0" rIns="0" bIns="0" rtlCol="0"/>
          <a:lstStyle/>
          <a:p>
            <a:endParaRPr/>
          </a:p>
        </p:txBody>
      </p:sp>
      <p:sp>
        <p:nvSpPr>
          <p:cNvPr id="4" name="object 4"/>
          <p:cNvSpPr/>
          <p:nvPr/>
        </p:nvSpPr>
        <p:spPr>
          <a:xfrm>
            <a:off x="13986119" y="1300155"/>
            <a:ext cx="4302125" cy="8978900"/>
          </a:xfrm>
          <a:custGeom>
            <a:avLst/>
            <a:gdLst/>
            <a:ahLst/>
            <a:cxnLst/>
            <a:rect l="l" t="t" r="r" b="b"/>
            <a:pathLst>
              <a:path w="4302125" h="8978900">
                <a:moveTo>
                  <a:pt x="3671854" y="12700"/>
                </a:moveTo>
                <a:lnTo>
                  <a:pt x="2995126" y="12700"/>
                </a:lnTo>
                <a:lnTo>
                  <a:pt x="3042916" y="0"/>
                </a:lnTo>
                <a:lnTo>
                  <a:pt x="3624064" y="0"/>
                </a:lnTo>
                <a:lnTo>
                  <a:pt x="3671854" y="12700"/>
                </a:lnTo>
                <a:close/>
              </a:path>
              <a:path w="4302125" h="8978900">
                <a:moveTo>
                  <a:pt x="3766845" y="25400"/>
                </a:moveTo>
                <a:lnTo>
                  <a:pt x="2900135" y="25400"/>
                </a:lnTo>
                <a:lnTo>
                  <a:pt x="2947530" y="12700"/>
                </a:lnTo>
                <a:lnTo>
                  <a:pt x="3719450" y="12700"/>
                </a:lnTo>
                <a:lnTo>
                  <a:pt x="3766845" y="25400"/>
                </a:lnTo>
                <a:close/>
              </a:path>
              <a:path w="4302125" h="8978900">
                <a:moveTo>
                  <a:pt x="3861018" y="38100"/>
                </a:moveTo>
                <a:lnTo>
                  <a:pt x="2805962" y="38100"/>
                </a:lnTo>
                <a:lnTo>
                  <a:pt x="2852944" y="25400"/>
                </a:lnTo>
                <a:lnTo>
                  <a:pt x="3814036" y="25400"/>
                </a:lnTo>
                <a:lnTo>
                  <a:pt x="3861018" y="38100"/>
                </a:lnTo>
                <a:close/>
              </a:path>
              <a:path w="4302125" h="8978900">
                <a:moveTo>
                  <a:pt x="4000656" y="63500"/>
                </a:moveTo>
                <a:lnTo>
                  <a:pt x="2666324" y="63500"/>
                </a:lnTo>
                <a:lnTo>
                  <a:pt x="2759196" y="38100"/>
                </a:lnTo>
                <a:lnTo>
                  <a:pt x="3907784" y="38100"/>
                </a:lnTo>
                <a:lnTo>
                  <a:pt x="4000656" y="63500"/>
                </a:lnTo>
                <a:close/>
              </a:path>
              <a:path w="4302125" h="8978900">
                <a:moveTo>
                  <a:pt x="2924846" y="8978900"/>
                </a:moveTo>
                <a:lnTo>
                  <a:pt x="2069441" y="8978900"/>
                </a:lnTo>
                <a:lnTo>
                  <a:pt x="1887964" y="8801100"/>
                </a:lnTo>
                <a:lnTo>
                  <a:pt x="1852391" y="8763000"/>
                </a:lnTo>
                <a:lnTo>
                  <a:pt x="1818473" y="8724900"/>
                </a:lnTo>
                <a:lnTo>
                  <a:pt x="1786226" y="8686800"/>
                </a:lnTo>
                <a:lnTo>
                  <a:pt x="1755671" y="8648700"/>
                </a:lnTo>
                <a:lnTo>
                  <a:pt x="1726824" y="8610600"/>
                </a:lnTo>
                <a:lnTo>
                  <a:pt x="1699706" y="8559800"/>
                </a:lnTo>
                <a:lnTo>
                  <a:pt x="1674333" y="8521700"/>
                </a:lnTo>
                <a:lnTo>
                  <a:pt x="1650724" y="8483600"/>
                </a:lnTo>
                <a:lnTo>
                  <a:pt x="1628899" y="8432800"/>
                </a:lnTo>
                <a:lnTo>
                  <a:pt x="1608875" y="8394700"/>
                </a:lnTo>
                <a:lnTo>
                  <a:pt x="1590670" y="8343900"/>
                </a:lnTo>
                <a:lnTo>
                  <a:pt x="1574303" y="8293100"/>
                </a:lnTo>
                <a:lnTo>
                  <a:pt x="1559793" y="8255000"/>
                </a:lnTo>
                <a:lnTo>
                  <a:pt x="1547158" y="8204200"/>
                </a:lnTo>
                <a:lnTo>
                  <a:pt x="1536416" y="8153400"/>
                </a:lnTo>
                <a:lnTo>
                  <a:pt x="1527586" y="8102600"/>
                </a:lnTo>
                <a:lnTo>
                  <a:pt x="1520687" y="8051800"/>
                </a:lnTo>
                <a:lnTo>
                  <a:pt x="1515735" y="8001000"/>
                </a:lnTo>
                <a:lnTo>
                  <a:pt x="1512751" y="7950200"/>
                </a:lnTo>
                <a:lnTo>
                  <a:pt x="1511752" y="7899400"/>
                </a:lnTo>
                <a:lnTo>
                  <a:pt x="1511752" y="7327900"/>
                </a:lnTo>
                <a:lnTo>
                  <a:pt x="1511212" y="7277100"/>
                </a:lnTo>
                <a:lnTo>
                  <a:pt x="1509605" y="7213600"/>
                </a:lnTo>
                <a:lnTo>
                  <a:pt x="1506956" y="7162800"/>
                </a:lnTo>
                <a:lnTo>
                  <a:pt x="1503286" y="7099300"/>
                </a:lnTo>
                <a:lnTo>
                  <a:pt x="1498618" y="7048500"/>
                </a:lnTo>
                <a:lnTo>
                  <a:pt x="1492976" y="6997700"/>
                </a:lnTo>
                <a:lnTo>
                  <a:pt x="1486381" y="6934200"/>
                </a:lnTo>
                <a:lnTo>
                  <a:pt x="1478858" y="6883400"/>
                </a:lnTo>
                <a:lnTo>
                  <a:pt x="1470428" y="6832600"/>
                </a:lnTo>
                <a:lnTo>
                  <a:pt x="1461114" y="6781800"/>
                </a:lnTo>
                <a:lnTo>
                  <a:pt x="1450939" y="6731000"/>
                </a:lnTo>
                <a:lnTo>
                  <a:pt x="1439926" y="6680200"/>
                </a:lnTo>
                <a:lnTo>
                  <a:pt x="1428098" y="6629400"/>
                </a:lnTo>
                <a:lnTo>
                  <a:pt x="1415476" y="6578600"/>
                </a:lnTo>
                <a:lnTo>
                  <a:pt x="1402085" y="6540500"/>
                </a:lnTo>
                <a:lnTo>
                  <a:pt x="1387947" y="6489700"/>
                </a:lnTo>
                <a:lnTo>
                  <a:pt x="1373085" y="6438900"/>
                </a:lnTo>
                <a:lnTo>
                  <a:pt x="1357521" y="6400800"/>
                </a:lnTo>
                <a:lnTo>
                  <a:pt x="1341278" y="6350000"/>
                </a:lnTo>
                <a:lnTo>
                  <a:pt x="1324379" y="6311900"/>
                </a:lnTo>
                <a:lnTo>
                  <a:pt x="1306847" y="6261100"/>
                </a:lnTo>
                <a:lnTo>
                  <a:pt x="1288705" y="6223000"/>
                </a:lnTo>
                <a:lnTo>
                  <a:pt x="1269975" y="6172200"/>
                </a:lnTo>
                <a:lnTo>
                  <a:pt x="1250679" y="6134100"/>
                </a:lnTo>
                <a:lnTo>
                  <a:pt x="1230842" y="6083300"/>
                </a:lnTo>
                <a:lnTo>
                  <a:pt x="1210485" y="6045200"/>
                </a:lnTo>
                <a:lnTo>
                  <a:pt x="1189632" y="6007100"/>
                </a:lnTo>
                <a:lnTo>
                  <a:pt x="1168305" y="5969000"/>
                </a:lnTo>
                <a:lnTo>
                  <a:pt x="1146526" y="5918200"/>
                </a:lnTo>
                <a:lnTo>
                  <a:pt x="1124320" y="5880100"/>
                </a:lnTo>
                <a:lnTo>
                  <a:pt x="1101708" y="5842000"/>
                </a:lnTo>
                <a:lnTo>
                  <a:pt x="1078713" y="5803900"/>
                </a:lnTo>
                <a:lnTo>
                  <a:pt x="1055358" y="5765800"/>
                </a:lnTo>
                <a:lnTo>
                  <a:pt x="1031665" y="5715000"/>
                </a:lnTo>
                <a:lnTo>
                  <a:pt x="1007659" y="5676900"/>
                </a:lnTo>
                <a:lnTo>
                  <a:pt x="983360" y="5638800"/>
                </a:lnTo>
                <a:lnTo>
                  <a:pt x="958793" y="5600700"/>
                </a:lnTo>
                <a:lnTo>
                  <a:pt x="933980" y="5562600"/>
                </a:lnTo>
                <a:lnTo>
                  <a:pt x="908943" y="5524500"/>
                </a:lnTo>
                <a:lnTo>
                  <a:pt x="883706" y="5486400"/>
                </a:lnTo>
                <a:lnTo>
                  <a:pt x="832720" y="5410200"/>
                </a:lnTo>
                <a:lnTo>
                  <a:pt x="807017" y="5359400"/>
                </a:lnTo>
                <a:lnTo>
                  <a:pt x="652713" y="5130800"/>
                </a:lnTo>
                <a:lnTo>
                  <a:pt x="576440" y="5016500"/>
                </a:lnTo>
                <a:lnTo>
                  <a:pt x="551294" y="4965700"/>
                </a:lnTo>
                <a:lnTo>
                  <a:pt x="526335" y="4927600"/>
                </a:lnTo>
                <a:lnTo>
                  <a:pt x="501590" y="4889500"/>
                </a:lnTo>
                <a:lnTo>
                  <a:pt x="477089" y="4851400"/>
                </a:lnTo>
                <a:lnTo>
                  <a:pt x="452859" y="4813300"/>
                </a:lnTo>
                <a:lnTo>
                  <a:pt x="428929" y="4762500"/>
                </a:lnTo>
                <a:lnTo>
                  <a:pt x="405327" y="4724400"/>
                </a:lnTo>
                <a:lnTo>
                  <a:pt x="382082" y="4686300"/>
                </a:lnTo>
                <a:lnTo>
                  <a:pt x="359221" y="4635500"/>
                </a:lnTo>
                <a:lnTo>
                  <a:pt x="336773" y="4597400"/>
                </a:lnTo>
                <a:lnTo>
                  <a:pt x="314766" y="4559300"/>
                </a:lnTo>
                <a:lnTo>
                  <a:pt x="293229" y="4508500"/>
                </a:lnTo>
                <a:lnTo>
                  <a:pt x="272190" y="4470400"/>
                </a:lnTo>
                <a:lnTo>
                  <a:pt x="251677" y="4419600"/>
                </a:lnTo>
                <a:lnTo>
                  <a:pt x="231719" y="4381500"/>
                </a:lnTo>
                <a:lnTo>
                  <a:pt x="212343" y="4330700"/>
                </a:lnTo>
                <a:lnTo>
                  <a:pt x="193579" y="4292600"/>
                </a:lnTo>
                <a:lnTo>
                  <a:pt x="175454" y="4241800"/>
                </a:lnTo>
                <a:lnTo>
                  <a:pt x="157997" y="4203700"/>
                </a:lnTo>
                <a:lnTo>
                  <a:pt x="141235" y="4152900"/>
                </a:lnTo>
                <a:lnTo>
                  <a:pt x="125199" y="4102100"/>
                </a:lnTo>
                <a:lnTo>
                  <a:pt x="109914" y="4051300"/>
                </a:lnTo>
                <a:lnTo>
                  <a:pt x="95411" y="4013200"/>
                </a:lnTo>
                <a:lnTo>
                  <a:pt x="81717" y="3962400"/>
                </a:lnTo>
                <a:lnTo>
                  <a:pt x="68860" y="3911600"/>
                </a:lnTo>
                <a:lnTo>
                  <a:pt x="56870" y="3860800"/>
                </a:lnTo>
                <a:lnTo>
                  <a:pt x="45773" y="3810000"/>
                </a:lnTo>
                <a:lnTo>
                  <a:pt x="35599" y="3759200"/>
                </a:lnTo>
                <a:lnTo>
                  <a:pt x="26376" y="3708400"/>
                </a:lnTo>
                <a:lnTo>
                  <a:pt x="18132" y="3644900"/>
                </a:lnTo>
                <a:lnTo>
                  <a:pt x="10895" y="3594100"/>
                </a:lnTo>
                <a:lnTo>
                  <a:pt x="4694" y="3543300"/>
                </a:lnTo>
                <a:lnTo>
                  <a:pt x="0" y="3492500"/>
                </a:lnTo>
                <a:lnTo>
                  <a:pt x="0" y="3009900"/>
                </a:lnTo>
                <a:lnTo>
                  <a:pt x="2727" y="2971800"/>
                </a:lnTo>
                <a:lnTo>
                  <a:pt x="7206" y="2921000"/>
                </a:lnTo>
                <a:lnTo>
                  <a:pt x="12356" y="2882900"/>
                </a:lnTo>
                <a:lnTo>
                  <a:pt x="18172" y="2832100"/>
                </a:lnTo>
                <a:lnTo>
                  <a:pt x="24650" y="2781300"/>
                </a:lnTo>
                <a:lnTo>
                  <a:pt x="31785" y="2743200"/>
                </a:lnTo>
                <a:lnTo>
                  <a:pt x="39571" y="2692400"/>
                </a:lnTo>
                <a:lnTo>
                  <a:pt x="48004" y="2654300"/>
                </a:lnTo>
                <a:lnTo>
                  <a:pt x="57080" y="2603500"/>
                </a:lnTo>
                <a:lnTo>
                  <a:pt x="66793" y="2565400"/>
                </a:lnTo>
                <a:lnTo>
                  <a:pt x="77139" y="2514600"/>
                </a:lnTo>
                <a:lnTo>
                  <a:pt x="88112" y="2476500"/>
                </a:lnTo>
                <a:lnTo>
                  <a:pt x="99708" y="2425700"/>
                </a:lnTo>
                <a:lnTo>
                  <a:pt x="111923" y="2387600"/>
                </a:lnTo>
                <a:lnTo>
                  <a:pt x="124751" y="2336800"/>
                </a:lnTo>
                <a:lnTo>
                  <a:pt x="138188" y="2298700"/>
                </a:lnTo>
                <a:lnTo>
                  <a:pt x="152228" y="2247900"/>
                </a:lnTo>
                <a:lnTo>
                  <a:pt x="166868" y="2209800"/>
                </a:lnTo>
                <a:lnTo>
                  <a:pt x="182101" y="2171700"/>
                </a:lnTo>
                <a:lnTo>
                  <a:pt x="197924" y="2120900"/>
                </a:lnTo>
                <a:lnTo>
                  <a:pt x="214331" y="2082800"/>
                </a:lnTo>
                <a:lnTo>
                  <a:pt x="231319" y="2044700"/>
                </a:lnTo>
                <a:lnTo>
                  <a:pt x="248881" y="1993900"/>
                </a:lnTo>
                <a:lnTo>
                  <a:pt x="267013" y="1955800"/>
                </a:lnTo>
                <a:lnTo>
                  <a:pt x="285711" y="1917700"/>
                </a:lnTo>
                <a:lnTo>
                  <a:pt x="304969" y="1879600"/>
                </a:lnTo>
                <a:lnTo>
                  <a:pt x="324782" y="1828800"/>
                </a:lnTo>
                <a:lnTo>
                  <a:pt x="345147" y="1790700"/>
                </a:lnTo>
                <a:lnTo>
                  <a:pt x="366058" y="1752600"/>
                </a:lnTo>
                <a:lnTo>
                  <a:pt x="387510" y="1714500"/>
                </a:lnTo>
                <a:lnTo>
                  <a:pt x="409498" y="1676400"/>
                </a:lnTo>
                <a:lnTo>
                  <a:pt x="432019" y="1638300"/>
                </a:lnTo>
                <a:lnTo>
                  <a:pt x="455066" y="1600200"/>
                </a:lnTo>
                <a:lnTo>
                  <a:pt x="478635" y="1562100"/>
                </a:lnTo>
                <a:lnTo>
                  <a:pt x="502721" y="1524000"/>
                </a:lnTo>
                <a:lnTo>
                  <a:pt x="527320" y="1485900"/>
                </a:lnTo>
                <a:lnTo>
                  <a:pt x="552426" y="1447800"/>
                </a:lnTo>
                <a:lnTo>
                  <a:pt x="578035" y="1409700"/>
                </a:lnTo>
                <a:lnTo>
                  <a:pt x="604143" y="1371600"/>
                </a:lnTo>
                <a:lnTo>
                  <a:pt x="630743" y="1333500"/>
                </a:lnTo>
                <a:lnTo>
                  <a:pt x="657832" y="1308100"/>
                </a:lnTo>
                <a:lnTo>
                  <a:pt x="685404" y="1270000"/>
                </a:lnTo>
                <a:lnTo>
                  <a:pt x="713456" y="1231900"/>
                </a:lnTo>
                <a:lnTo>
                  <a:pt x="741981" y="1193800"/>
                </a:lnTo>
                <a:lnTo>
                  <a:pt x="770975" y="1168400"/>
                </a:lnTo>
                <a:lnTo>
                  <a:pt x="800434" y="1130300"/>
                </a:lnTo>
                <a:lnTo>
                  <a:pt x="830352" y="1092200"/>
                </a:lnTo>
                <a:lnTo>
                  <a:pt x="860725" y="1066800"/>
                </a:lnTo>
                <a:lnTo>
                  <a:pt x="891548" y="1028700"/>
                </a:lnTo>
                <a:lnTo>
                  <a:pt x="922817" y="1003300"/>
                </a:lnTo>
                <a:lnTo>
                  <a:pt x="954525" y="965200"/>
                </a:lnTo>
                <a:lnTo>
                  <a:pt x="986669" y="939800"/>
                </a:lnTo>
                <a:lnTo>
                  <a:pt x="1019244" y="901700"/>
                </a:lnTo>
                <a:lnTo>
                  <a:pt x="1052244" y="876300"/>
                </a:lnTo>
                <a:lnTo>
                  <a:pt x="1085666" y="838200"/>
                </a:lnTo>
                <a:lnTo>
                  <a:pt x="1153753" y="787400"/>
                </a:lnTo>
                <a:lnTo>
                  <a:pt x="1188410" y="749300"/>
                </a:lnTo>
                <a:lnTo>
                  <a:pt x="1223468" y="723900"/>
                </a:lnTo>
                <a:lnTo>
                  <a:pt x="1294770" y="673100"/>
                </a:lnTo>
                <a:lnTo>
                  <a:pt x="1367622" y="622300"/>
                </a:lnTo>
                <a:lnTo>
                  <a:pt x="1441986" y="571500"/>
                </a:lnTo>
                <a:lnTo>
                  <a:pt x="1556281" y="495300"/>
                </a:lnTo>
                <a:lnTo>
                  <a:pt x="1673760" y="419100"/>
                </a:lnTo>
                <a:lnTo>
                  <a:pt x="1713605" y="406400"/>
                </a:lnTo>
                <a:lnTo>
                  <a:pt x="1794294" y="355600"/>
                </a:lnTo>
                <a:lnTo>
                  <a:pt x="1835128" y="342900"/>
                </a:lnTo>
                <a:lnTo>
                  <a:pt x="1876282" y="317500"/>
                </a:lnTo>
                <a:lnTo>
                  <a:pt x="1917752" y="304800"/>
                </a:lnTo>
                <a:lnTo>
                  <a:pt x="1959532" y="279400"/>
                </a:lnTo>
                <a:lnTo>
                  <a:pt x="2001618" y="266700"/>
                </a:lnTo>
                <a:lnTo>
                  <a:pt x="2044005" y="241300"/>
                </a:lnTo>
                <a:lnTo>
                  <a:pt x="2129662" y="215900"/>
                </a:lnTo>
                <a:lnTo>
                  <a:pt x="2172922" y="190500"/>
                </a:lnTo>
                <a:lnTo>
                  <a:pt x="2620229" y="63500"/>
                </a:lnTo>
                <a:lnTo>
                  <a:pt x="4046751" y="63500"/>
                </a:lnTo>
                <a:lnTo>
                  <a:pt x="4273625" y="127000"/>
                </a:lnTo>
                <a:lnTo>
                  <a:pt x="4301880" y="127000"/>
                </a:lnTo>
                <a:lnTo>
                  <a:pt x="4301880" y="596900"/>
                </a:lnTo>
                <a:lnTo>
                  <a:pt x="3137931" y="596900"/>
                </a:lnTo>
                <a:lnTo>
                  <a:pt x="3089586" y="609600"/>
                </a:lnTo>
                <a:lnTo>
                  <a:pt x="2993612" y="609600"/>
                </a:lnTo>
                <a:lnTo>
                  <a:pt x="2945998" y="622300"/>
                </a:lnTo>
                <a:lnTo>
                  <a:pt x="2898643" y="622300"/>
                </a:lnTo>
                <a:lnTo>
                  <a:pt x="2804736" y="647700"/>
                </a:lnTo>
                <a:lnTo>
                  <a:pt x="2758200" y="647700"/>
                </a:lnTo>
                <a:lnTo>
                  <a:pt x="2396875" y="749300"/>
                </a:lnTo>
                <a:lnTo>
                  <a:pt x="2353190" y="774700"/>
                </a:lnTo>
                <a:lnTo>
                  <a:pt x="2266888" y="800100"/>
                </a:lnTo>
                <a:lnTo>
                  <a:pt x="2224285" y="825500"/>
                </a:lnTo>
                <a:lnTo>
                  <a:pt x="2182057" y="838200"/>
                </a:lnTo>
                <a:lnTo>
                  <a:pt x="2140212" y="863600"/>
                </a:lnTo>
                <a:lnTo>
                  <a:pt x="2098757" y="876300"/>
                </a:lnTo>
                <a:lnTo>
                  <a:pt x="2017046" y="927100"/>
                </a:lnTo>
                <a:lnTo>
                  <a:pt x="1976805" y="939800"/>
                </a:lnTo>
                <a:lnTo>
                  <a:pt x="1897587" y="990600"/>
                </a:lnTo>
                <a:lnTo>
                  <a:pt x="1820104" y="1041400"/>
                </a:lnTo>
                <a:lnTo>
                  <a:pt x="1744414" y="1092200"/>
                </a:lnTo>
                <a:lnTo>
                  <a:pt x="1670577" y="1143000"/>
                </a:lnTo>
                <a:lnTo>
                  <a:pt x="1598650" y="1193800"/>
                </a:lnTo>
                <a:lnTo>
                  <a:pt x="1563421" y="1219200"/>
                </a:lnTo>
                <a:lnTo>
                  <a:pt x="1528692" y="1257300"/>
                </a:lnTo>
                <a:lnTo>
                  <a:pt x="1494469" y="1282700"/>
                </a:lnTo>
                <a:lnTo>
                  <a:pt x="1460761" y="1308100"/>
                </a:lnTo>
                <a:lnTo>
                  <a:pt x="1427574" y="1346200"/>
                </a:lnTo>
                <a:lnTo>
                  <a:pt x="1394916" y="1371600"/>
                </a:lnTo>
                <a:lnTo>
                  <a:pt x="1362795" y="1409700"/>
                </a:lnTo>
                <a:lnTo>
                  <a:pt x="1331216" y="1435100"/>
                </a:lnTo>
                <a:lnTo>
                  <a:pt x="1300188" y="1473200"/>
                </a:lnTo>
                <a:lnTo>
                  <a:pt x="1269718" y="1498600"/>
                </a:lnTo>
                <a:lnTo>
                  <a:pt x="1239814" y="1536700"/>
                </a:lnTo>
                <a:lnTo>
                  <a:pt x="1210482" y="1574800"/>
                </a:lnTo>
                <a:lnTo>
                  <a:pt x="1181730" y="1612900"/>
                </a:lnTo>
                <a:lnTo>
                  <a:pt x="1153565" y="1638300"/>
                </a:lnTo>
                <a:lnTo>
                  <a:pt x="1125995" y="1676400"/>
                </a:lnTo>
                <a:lnTo>
                  <a:pt x="1099027" y="1714500"/>
                </a:lnTo>
                <a:lnTo>
                  <a:pt x="1072668" y="1752600"/>
                </a:lnTo>
                <a:lnTo>
                  <a:pt x="1046925" y="1790700"/>
                </a:lnTo>
                <a:lnTo>
                  <a:pt x="1021806" y="1828800"/>
                </a:lnTo>
                <a:lnTo>
                  <a:pt x="997319" y="1866900"/>
                </a:lnTo>
                <a:lnTo>
                  <a:pt x="973469" y="1905000"/>
                </a:lnTo>
                <a:lnTo>
                  <a:pt x="950265" y="1943100"/>
                </a:lnTo>
                <a:lnTo>
                  <a:pt x="927715" y="1981200"/>
                </a:lnTo>
                <a:lnTo>
                  <a:pt x="905824" y="2019300"/>
                </a:lnTo>
                <a:lnTo>
                  <a:pt x="884602" y="2057400"/>
                </a:lnTo>
                <a:lnTo>
                  <a:pt x="864054" y="2095500"/>
                </a:lnTo>
                <a:lnTo>
                  <a:pt x="844188" y="2133600"/>
                </a:lnTo>
                <a:lnTo>
                  <a:pt x="825012" y="2184400"/>
                </a:lnTo>
                <a:lnTo>
                  <a:pt x="806533" y="2222500"/>
                </a:lnTo>
                <a:lnTo>
                  <a:pt x="788758" y="2260600"/>
                </a:lnTo>
                <a:lnTo>
                  <a:pt x="771695" y="2298700"/>
                </a:lnTo>
                <a:lnTo>
                  <a:pt x="755350" y="2349500"/>
                </a:lnTo>
                <a:lnTo>
                  <a:pt x="739732" y="2387600"/>
                </a:lnTo>
                <a:lnTo>
                  <a:pt x="724846" y="2438400"/>
                </a:lnTo>
                <a:lnTo>
                  <a:pt x="710702" y="2476500"/>
                </a:lnTo>
                <a:lnTo>
                  <a:pt x="697305" y="2514600"/>
                </a:lnTo>
                <a:lnTo>
                  <a:pt x="684664" y="2565400"/>
                </a:lnTo>
                <a:lnTo>
                  <a:pt x="672786" y="2603500"/>
                </a:lnTo>
                <a:lnTo>
                  <a:pt x="661677" y="2654300"/>
                </a:lnTo>
                <a:lnTo>
                  <a:pt x="651346" y="2692400"/>
                </a:lnTo>
                <a:lnTo>
                  <a:pt x="641799" y="2743200"/>
                </a:lnTo>
                <a:lnTo>
                  <a:pt x="633044" y="2794000"/>
                </a:lnTo>
                <a:lnTo>
                  <a:pt x="625089" y="2832100"/>
                </a:lnTo>
                <a:lnTo>
                  <a:pt x="617939" y="2882900"/>
                </a:lnTo>
                <a:lnTo>
                  <a:pt x="611604" y="2921000"/>
                </a:lnTo>
                <a:lnTo>
                  <a:pt x="606090" y="2971800"/>
                </a:lnTo>
                <a:lnTo>
                  <a:pt x="601404" y="3022600"/>
                </a:lnTo>
                <a:lnTo>
                  <a:pt x="597554" y="3060700"/>
                </a:lnTo>
                <a:lnTo>
                  <a:pt x="594546" y="3111500"/>
                </a:lnTo>
                <a:lnTo>
                  <a:pt x="592389" y="3162300"/>
                </a:lnTo>
                <a:lnTo>
                  <a:pt x="591090" y="3213100"/>
                </a:lnTo>
                <a:lnTo>
                  <a:pt x="590656" y="3251200"/>
                </a:lnTo>
                <a:lnTo>
                  <a:pt x="591328" y="3314700"/>
                </a:lnTo>
                <a:lnTo>
                  <a:pt x="593323" y="3365500"/>
                </a:lnTo>
                <a:lnTo>
                  <a:pt x="596610" y="3416300"/>
                </a:lnTo>
                <a:lnTo>
                  <a:pt x="601160" y="3467100"/>
                </a:lnTo>
                <a:lnTo>
                  <a:pt x="606939" y="3517900"/>
                </a:lnTo>
                <a:lnTo>
                  <a:pt x="613919" y="3568700"/>
                </a:lnTo>
                <a:lnTo>
                  <a:pt x="622068" y="3619500"/>
                </a:lnTo>
                <a:lnTo>
                  <a:pt x="631355" y="3670300"/>
                </a:lnTo>
                <a:lnTo>
                  <a:pt x="641750" y="3721100"/>
                </a:lnTo>
                <a:lnTo>
                  <a:pt x="653221" y="3771900"/>
                </a:lnTo>
                <a:lnTo>
                  <a:pt x="665738" y="3822700"/>
                </a:lnTo>
                <a:lnTo>
                  <a:pt x="679270" y="3860800"/>
                </a:lnTo>
                <a:lnTo>
                  <a:pt x="693787" y="3911600"/>
                </a:lnTo>
                <a:lnTo>
                  <a:pt x="709256" y="3962400"/>
                </a:lnTo>
                <a:lnTo>
                  <a:pt x="725649" y="4000500"/>
                </a:lnTo>
                <a:lnTo>
                  <a:pt x="742933" y="4051300"/>
                </a:lnTo>
                <a:lnTo>
                  <a:pt x="761078" y="4089400"/>
                </a:lnTo>
                <a:lnTo>
                  <a:pt x="780053" y="4140200"/>
                </a:lnTo>
                <a:lnTo>
                  <a:pt x="799827" y="4178300"/>
                </a:lnTo>
                <a:lnTo>
                  <a:pt x="820369" y="4229100"/>
                </a:lnTo>
                <a:lnTo>
                  <a:pt x="841650" y="4267200"/>
                </a:lnTo>
                <a:lnTo>
                  <a:pt x="863637" y="4318000"/>
                </a:lnTo>
                <a:lnTo>
                  <a:pt x="886300" y="4356100"/>
                </a:lnTo>
                <a:lnTo>
                  <a:pt x="909608" y="4394200"/>
                </a:lnTo>
                <a:lnTo>
                  <a:pt x="933531" y="4445000"/>
                </a:lnTo>
                <a:lnTo>
                  <a:pt x="958037" y="4483100"/>
                </a:lnTo>
                <a:lnTo>
                  <a:pt x="983096" y="4521200"/>
                </a:lnTo>
                <a:lnTo>
                  <a:pt x="1008676" y="4572000"/>
                </a:lnTo>
                <a:lnTo>
                  <a:pt x="1034748" y="4610100"/>
                </a:lnTo>
                <a:lnTo>
                  <a:pt x="1061280" y="4648200"/>
                </a:lnTo>
                <a:lnTo>
                  <a:pt x="1088242" y="4699000"/>
                </a:lnTo>
                <a:lnTo>
                  <a:pt x="1115602" y="4737100"/>
                </a:lnTo>
                <a:lnTo>
                  <a:pt x="1143329" y="4787900"/>
                </a:lnTo>
                <a:lnTo>
                  <a:pt x="1171394" y="4826000"/>
                </a:lnTo>
                <a:lnTo>
                  <a:pt x="1199765" y="4864100"/>
                </a:lnTo>
                <a:lnTo>
                  <a:pt x="1228411" y="4914900"/>
                </a:lnTo>
                <a:lnTo>
                  <a:pt x="1282864" y="4991100"/>
                </a:lnTo>
                <a:lnTo>
                  <a:pt x="1308542" y="5029200"/>
                </a:lnTo>
                <a:lnTo>
                  <a:pt x="1334306" y="5080000"/>
                </a:lnTo>
                <a:lnTo>
                  <a:pt x="1463400" y="5270500"/>
                </a:lnTo>
                <a:lnTo>
                  <a:pt x="1489071" y="5321300"/>
                </a:lnTo>
                <a:lnTo>
                  <a:pt x="1540031" y="5397500"/>
                </a:lnTo>
                <a:lnTo>
                  <a:pt x="1565263" y="5448300"/>
                </a:lnTo>
                <a:lnTo>
                  <a:pt x="1590291" y="5486400"/>
                </a:lnTo>
                <a:lnTo>
                  <a:pt x="1615085" y="5524500"/>
                </a:lnTo>
                <a:lnTo>
                  <a:pt x="1639617" y="5575300"/>
                </a:lnTo>
                <a:lnTo>
                  <a:pt x="1663857" y="5613400"/>
                </a:lnTo>
                <a:lnTo>
                  <a:pt x="1687777" y="5664200"/>
                </a:lnTo>
                <a:lnTo>
                  <a:pt x="1711347" y="5702300"/>
                </a:lnTo>
                <a:lnTo>
                  <a:pt x="1734539" y="5753100"/>
                </a:lnTo>
                <a:lnTo>
                  <a:pt x="1757323" y="5803900"/>
                </a:lnTo>
                <a:lnTo>
                  <a:pt x="1779670" y="5842000"/>
                </a:lnTo>
                <a:lnTo>
                  <a:pt x="1801551" y="5892800"/>
                </a:lnTo>
                <a:lnTo>
                  <a:pt x="1822938" y="5943600"/>
                </a:lnTo>
                <a:lnTo>
                  <a:pt x="1843801" y="5994400"/>
                </a:lnTo>
                <a:lnTo>
                  <a:pt x="1864111" y="6045200"/>
                </a:lnTo>
                <a:lnTo>
                  <a:pt x="1883839" y="6096000"/>
                </a:lnTo>
                <a:lnTo>
                  <a:pt x="1902956" y="6146800"/>
                </a:lnTo>
                <a:lnTo>
                  <a:pt x="1921433" y="6197600"/>
                </a:lnTo>
                <a:lnTo>
                  <a:pt x="1939241" y="6248400"/>
                </a:lnTo>
                <a:lnTo>
                  <a:pt x="1956350" y="6299200"/>
                </a:lnTo>
                <a:lnTo>
                  <a:pt x="1972733" y="6350000"/>
                </a:lnTo>
                <a:lnTo>
                  <a:pt x="1988359" y="6400800"/>
                </a:lnTo>
                <a:lnTo>
                  <a:pt x="2003200" y="6464300"/>
                </a:lnTo>
                <a:lnTo>
                  <a:pt x="4301880" y="6464300"/>
                </a:lnTo>
                <a:lnTo>
                  <a:pt x="4301880" y="7061200"/>
                </a:lnTo>
                <a:lnTo>
                  <a:pt x="2102267" y="7061200"/>
                </a:lnTo>
                <a:lnTo>
                  <a:pt x="2105795" y="7112000"/>
                </a:lnTo>
                <a:lnTo>
                  <a:pt x="2108564" y="7162800"/>
                </a:lnTo>
                <a:lnTo>
                  <a:pt x="2110560" y="7226300"/>
                </a:lnTo>
                <a:lnTo>
                  <a:pt x="2111768" y="7277100"/>
                </a:lnTo>
                <a:lnTo>
                  <a:pt x="2112072" y="7315200"/>
                </a:lnTo>
                <a:lnTo>
                  <a:pt x="2112173" y="7899400"/>
                </a:lnTo>
                <a:lnTo>
                  <a:pt x="2114518" y="7962900"/>
                </a:lnTo>
                <a:lnTo>
                  <a:pt x="2121480" y="8013700"/>
                </a:lnTo>
                <a:lnTo>
                  <a:pt x="2132949" y="8064500"/>
                </a:lnTo>
                <a:lnTo>
                  <a:pt x="2148816" y="8115300"/>
                </a:lnTo>
                <a:lnTo>
                  <a:pt x="2168972" y="8166100"/>
                </a:lnTo>
                <a:lnTo>
                  <a:pt x="4301880" y="8166100"/>
                </a:lnTo>
                <a:lnTo>
                  <a:pt x="4301880" y="8775700"/>
                </a:lnTo>
                <a:lnTo>
                  <a:pt x="2708552" y="8775700"/>
                </a:lnTo>
                <a:lnTo>
                  <a:pt x="2870641" y="8928100"/>
                </a:lnTo>
                <a:lnTo>
                  <a:pt x="2906409" y="8966200"/>
                </a:lnTo>
                <a:lnTo>
                  <a:pt x="2924846" y="8978900"/>
                </a:lnTo>
                <a:close/>
              </a:path>
              <a:path w="4302125" h="8978900">
                <a:moveTo>
                  <a:pt x="4301880" y="762000"/>
                </a:moveTo>
                <a:lnTo>
                  <a:pt x="4270164" y="749300"/>
                </a:lnTo>
                <a:lnTo>
                  <a:pt x="3908847" y="647700"/>
                </a:lnTo>
                <a:lnTo>
                  <a:pt x="3862311" y="647700"/>
                </a:lnTo>
                <a:lnTo>
                  <a:pt x="3768406" y="622300"/>
                </a:lnTo>
                <a:lnTo>
                  <a:pt x="3721052" y="622300"/>
                </a:lnTo>
                <a:lnTo>
                  <a:pt x="3673439" y="609600"/>
                </a:lnTo>
                <a:lnTo>
                  <a:pt x="3577468" y="609600"/>
                </a:lnTo>
                <a:lnTo>
                  <a:pt x="3529124" y="596900"/>
                </a:lnTo>
                <a:lnTo>
                  <a:pt x="4301880" y="596900"/>
                </a:lnTo>
                <a:lnTo>
                  <a:pt x="4301880" y="762000"/>
                </a:lnTo>
                <a:close/>
              </a:path>
              <a:path w="4302125" h="8978900">
                <a:moveTo>
                  <a:pt x="3543369" y="3492500"/>
                </a:moveTo>
                <a:lnTo>
                  <a:pt x="3074868" y="3492500"/>
                </a:lnTo>
                <a:lnTo>
                  <a:pt x="3166337" y="3467100"/>
                </a:lnTo>
                <a:lnTo>
                  <a:pt x="3451039" y="3467100"/>
                </a:lnTo>
                <a:lnTo>
                  <a:pt x="3543369" y="3492500"/>
                </a:lnTo>
                <a:close/>
              </a:path>
              <a:path w="4302125" h="8978900">
                <a:moveTo>
                  <a:pt x="4235433" y="6451600"/>
                </a:moveTo>
                <a:lnTo>
                  <a:pt x="2380593" y="6451600"/>
                </a:lnTo>
                <a:lnTo>
                  <a:pt x="2427802" y="6426200"/>
                </a:lnTo>
                <a:lnTo>
                  <a:pt x="2519964" y="6375400"/>
                </a:lnTo>
                <a:lnTo>
                  <a:pt x="2609107" y="6324600"/>
                </a:lnTo>
                <a:lnTo>
                  <a:pt x="2652543" y="6299200"/>
                </a:lnTo>
                <a:lnTo>
                  <a:pt x="2695221" y="6273800"/>
                </a:lnTo>
                <a:lnTo>
                  <a:pt x="2737138" y="6235700"/>
                </a:lnTo>
                <a:lnTo>
                  <a:pt x="2778293" y="6210300"/>
                </a:lnTo>
                <a:lnTo>
                  <a:pt x="2818685" y="6184900"/>
                </a:lnTo>
                <a:lnTo>
                  <a:pt x="2858312" y="6159500"/>
                </a:lnTo>
                <a:lnTo>
                  <a:pt x="2804671" y="6096000"/>
                </a:lnTo>
                <a:lnTo>
                  <a:pt x="2754060" y="6032500"/>
                </a:lnTo>
                <a:lnTo>
                  <a:pt x="2706394" y="5969000"/>
                </a:lnTo>
                <a:lnTo>
                  <a:pt x="2661587" y="5905500"/>
                </a:lnTo>
                <a:lnTo>
                  <a:pt x="2619552" y="5854700"/>
                </a:lnTo>
                <a:lnTo>
                  <a:pt x="2580203" y="5791200"/>
                </a:lnTo>
                <a:lnTo>
                  <a:pt x="2543454" y="5727700"/>
                </a:lnTo>
                <a:lnTo>
                  <a:pt x="2509220" y="5676900"/>
                </a:lnTo>
                <a:lnTo>
                  <a:pt x="2477414" y="5613400"/>
                </a:lnTo>
                <a:lnTo>
                  <a:pt x="2447950" y="5562600"/>
                </a:lnTo>
                <a:lnTo>
                  <a:pt x="2420742" y="5499100"/>
                </a:lnTo>
                <a:lnTo>
                  <a:pt x="2395704" y="5448300"/>
                </a:lnTo>
                <a:lnTo>
                  <a:pt x="2372751" y="5397500"/>
                </a:lnTo>
                <a:lnTo>
                  <a:pt x="2351795" y="5334000"/>
                </a:lnTo>
                <a:lnTo>
                  <a:pt x="2332751" y="5283200"/>
                </a:lnTo>
                <a:lnTo>
                  <a:pt x="2315533" y="5232400"/>
                </a:lnTo>
                <a:lnTo>
                  <a:pt x="2300056" y="5181600"/>
                </a:lnTo>
                <a:lnTo>
                  <a:pt x="2286232" y="5143500"/>
                </a:lnTo>
                <a:lnTo>
                  <a:pt x="2273975" y="5092700"/>
                </a:lnTo>
                <a:lnTo>
                  <a:pt x="2263201" y="5041900"/>
                </a:lnTo>
                <a:lnTo>
                  <a:pt x="2253822" y="5003800"/>
                </a:lnTo>
                <a:lnTo>
                  <a:pt x="2245753" y="4953000"/>
                </a:lnTo>
                <a:lnTo>
                  <a:pt x="2238907" y="4914900"/>
                </a:lnTo>
                <a:lnTo>
                  <a:pt x="2233200" y="4876800"/>
                </a:lnTo>
                <a:lnTo>
                  <a:pt x="2228543" y="4838700"/>
                </a:lnTo>
                <a:lnTo>
                  <a:pt x="2224852" y="4800600"/>
                </a:lnTo>
                <a:lnTo>
                  <a:pt x="2222041" y="4762500"/>
                </a:lnTo>
                <a:lnTo>
                  <a:pt x="2220023" y="4737100"/>
                </a:lnTo>
                <a:lnTo>
                  <a:pt x="2218712" y="4699000"/>
                </a:lnTo>
                <a:lnTo>
                  <a:pt x="2218023" y="4673600"/>
                </a:lnTo>
                <a:lnTo>
                  <a:pt x="2217869" y="4648200"/>
                </a:lnTo>
                <a:lnTo>
                  <a:pt x="2218164" y="4622800"/>
                </a:lnTo>
                <a:lnTo>
                  <a:pt x="2218823" y="4597400"/>
                </a:lnTo>
                <a:lnTo>
                  <a:pt x="2219758" y="4572000"/>
                </a:lnTo>
                <a:lnTo>
                  <a:pt x="2220885" y="4559300"/>
                </a:lnTo>
                <a:lnTo>
                  <a:pt x="2223368" y="4533900"/>
                </a:lnTo>
                <a:lnTo>
                  <a:pt x="2225194" y="4483100"/>
                </a:lnTo>
                <a:lnTo>
                  <a:pt x="2229049" y="4432300"/>
                </a:lnTo>
                <a:lnTo>
                  <a:pt x="2234892" y="4381500"/>
                </a:lnTo>
                <a:lnTo>
                  <a:pt x="2242678" y="4343400"/>
                </a:lnTo>
                <a:lnTo>
                  <a:pt x="2252364" y="4292600"/>
                </a:lnTo>
                <a:lnTo>
                  <a:pt x="2263908" y="4254500"/>
                </a:lnTo>
                <a:lnTo>
                  <a:pt x="2277267" y="4203700"/>
                </a:lnTo>
                <a:lnTo>
                  <a:pt x="2292396" y="4165600"/>
                </a:lnTo>
                <a:lnTo>
                  <a:pt x="2309254" y="4127500"/>
                </a:lnTo>
                <a:lnTo>
                  <a:pt x="2327797" y="4076700"/>
                </a:lnTo>
                <a:lnTo>
                  <a:pt x="2347982" y="4038600"/>
                </a:lnTo>
                <a:lnTo>
                  <a:pt x="2369766" y="4000500"/>
                </a:lnTo>
                <a:lnTo>
                  <a:pt x="2393106" y="3962400"/>
                </a:lnTo>
                <a:lnTo>
                  <a:pt x="2417958" y="3924300"/>
                </a:lnTo>
                <a:lnTo>
                  <a:pt x="2444280" y="3886200"/>
                </a:lnTo>
                <a:lnTo>
                  <a:pt x="2472029" y="3860800"/>
                </a:lnTo>
                <a:lnTo>
                  <a:pt x="2501161" y="3822700"/>
                </a:lnTo>
                <a:lnTo>
                  <a:pt x="2531634" y="3784600"/>
                </a:lnTo>
                <a:lnTo>
                  <a:pt x="2563404" y="3759200"/>
                </a:lnTo>
                <a:lnTo>
                  <a:pt x="2596428" y="3733800"/>
                </a:lnTo>
                <a:lnTo>
                  <a:pt x="2630663" y="3695700"/>
                </a:lnTo>
                <a:lnTo>
                  <a:pt x="2666067" y="3670300"/>
                </a:lnTo>
                <a:lnTo>
                  <a:pt x="2702595" y="3644900"/>
                </a:lnTo>
                <a:lnTo>
                  <a:pt x="2740206" y="3619500"/>
                </a:lnTo>
                <a:lnTo>
                  <a:pt x="2778855" y="3594100"/>
                </a:lnTo>
                <a:lnTo>
                  <a:pt x="2818500" y="3581400"/>
                </a:lnTo>
                <a:lnTo>
                  <a:pt x="2859098" y="3556000"/>
                </a:lnTo>
                <a:lnTo>
                  <a:pt x="2942979" y="3530600"/>
                </a:lnTo>
                <a:lnTo>
                  <a:pt x="2986176" y="3505200"/>
                </a:lnTo>
                <a:lnTo>
                  <a:pt x="3030153" y="3492500"/>
                </a:lnTo>
                <a:lnTo>
                  <a:pt x="3588491" y="3492500"/>
                </a:lnTo>
                <a:lnTo>
                  <a:pt x="3632857" y="3505200"/>
                </a:lnTo>
                <a:lnTo>
                  <a:pt x="3676425" y="3530600"/>
                </a:lnTo>
                <a:lnTo>
                  <a:pt x="3760985" y="3556000"/>
                </a:lnTo>
                <a:lnTo>
                  <a:pt x="3801888" y="3581400"/>
                </a:lnTo>
                <a:lnTo>
                  <a:pt x="3841815" y="3606800"/>
                </a:lnTo>
                <a:lnTo>
                  <a:pt x="3880721" y="3619500"/>
                </a:lnTo>
                <a:lnTo>
                  <a:pt x="3918562" y="3644900"/>
                </a:lnTo>
                <a:lnTo>
                  <a:pt x="3955293" y="3670300"/>
                </a:lnTo>
                <a:lnTo>
                  <a:pt x="3990869" y="3708400"/>
                </a:lnTo>
                <a:lnTo>
                  <a:pt x="4025247" y="3733800"/>
                </a:lnTo>
                <a:lnTo>
                  <a:pt x="4058382" y="3759200"/>
                </a:lnTo>
                <a:lnTo>
                  <a:pt x="4090230" y="3797300"/>
                </a:lnTo>
                <a:lnTo>
                  <a:pt x="4120746" y="3822700"/>
                </a:lnTo>
                <a:lnTo>
                  <a:pt x="4149887" y="3860800"/>
                </a:lnTo>
                <a:lnTo>
                  <a:pt x="4177606" y="3898900"/>
                </a:lnTo>
                <a:lnTo>
                  <a:pt x="4203861" y="3937000"/>
                </a:lnTo>
                <a:lnTo>
                  <a:pt x="4228607" y="3975100"/>
                </a:lnTo>
                <a:lnTo>
                  <a:pt x="4251799" y="4013200"/>
                </a:lnTo>
                <a:lnTo>
                  <a:pt x="4273393" y="4051300"/>
                </a:lnTo>
                <a:lnTo>
                  <a:pt x="4280044" y="4064000"/>
                </a:lnTo>
                <a:lnTo>
                  <a:pt x="3261386" y="4064000"/>
                </a:lnTo>
                <a:lnTo>
                  <a:pt x="3216039" y="4076700"/>
                </a:lnTo>
                <a:lnTo>
                  <a:pt x="3172135" y="4076700"/>
                </a:lnTo>
                <a:lnTo>
                  <a:pt x="3129880" y="4102100"/>
                </a:lnTo>
                <a:lnTo>
                  <a:pt x="3089477" y="4114800"/>
                </a:lnTo>
                <a:lnTo>
                  <a:pt x="3051132" y="4140200"/>
                </a:lnTo>
                <a:lnTo>
                  <a:pt x="3015049" y="4165600"/>
                </a:lnTo>
                <a:lnTo>
                  <a:pt x="2981432" y="4191000"/>
                </a:lnTo>
                <a:lnTo>
                  <a:pt x="2950485" y="4216400"/>
                </a:lnTo>
                <a:lnTo>
                  <a:pt x="2922413" y="4254500"/>
                </a:lnTo>
                <a:lnTo>
                  <a:pt x="2897421" y="4292600"/>
                </a:lnTo>
                <a:lnTo>
                  <a:pt x="2875713" y="4330700"/>
                </a:lnTo>
                <a:lnTo>
                  <a:pt x="2857494" y="4368800"/>
                </a:lnTo>
                <a:lnTo>
                  <a:pt x="2842967" y="4406900"/>
                </a:lnTo>
                <a:lnTo>
                  <a:pt x="2832338" y="4457700"/>
                </a:lnTo>
                <a:lnTo>
                  <a:pt x="2825810" y="4495800"/>
                </a:lnTo>
                <a:lnTo>
                  <a:pt x="2823589" y="4546600"/>
                </a:lnTo>
                <a:lnTo>
                  <a:pt x="2823589" y="4572000"/>
                </a:lnTo>
                <a:lnTo>
                  <a:pt x="2820447" y="4584700"/>
                </a:lnTo>
                <a:lnTo>
                  <a:pt x="2819711" y="4597400"/>
                </a:lnTo>
                <a:lnTo>
                  <a:pt x="2818843" y="4610100"/>
                </a:lnTo>
                <a:lnTo>
                  <a:pt x="2818027" y="4622800"/>
                </a:lnTo>
                <a:lnTo>
                  <a:pt x="2817448" y="4635500"/>
                </a:lnTo>
                <a:lnTo>
                  <a:pt x="2817291" y="4660900"/>
                </a:lnTo>
                <a:lnTo>
                  <a:pt x="2817738" y="4686300"/>
                </a:lnTo>
                <a:lnTo>
                  <a:pt x="2818975" y="4711700"/>
                </a:lnTo>
                <a:lnTo>
                  <a:pt x="2821185" y="4749800"/>
                </a:lnTo>
                <a:lnTo>
                  <a:pt x="2824554" y="4775200"/>
                </a:lnTo>
                <a:lnTo>
                  <a:pt x="2829264" y="4813300"/>
                </a:lnTo>
                <a:lnTo>
                  <a:pt x="2835500" y="4851400"/>
                </a:lnTo>
                <a:lnTo>
                  <a:pt x="2843446" y="4902200"/>
                </a:lnTo>
                <a:lnTo>
                  <a:pt x="2853287" y="4940300"/>
                </a:lnTo>
                <a:lnTo>
                  <a:pt x="2865206" y="4991100"/>
                </a:lnTo>
                <a:lnTo>
                  <a:pt x="2879389" y="5029200"/>
                </a:lnTo>
                <a:lnTo>
                  <a:pt x="2896018" y="5080000"/>
                </a:lnTo>
                <a:lnTo>
                  <a:pt x="2915279" y="5143500"/>
                </a:lnTo>
                <a:lnTo>
                  <a:pt x="2937355" y="5194300"/>
                </a:lnTo>
                <a:lnTo>
                  <a:pt x="2962430" y="5245100"/>
                </a:lnTo>
                <a:lnTo>
                  <a:pt x="2990690" y="5308600"/>
                </a:lnTo>
                <a:lnTo>
                  <a:pt x="3022317" y="5359400"/>
                </a:lnTo>
                <a:lnTo>
                  <a:pt x="3057497" y="5422900"/>
                </a:lnTo>
                <a:lnTo>
                  <a:pt x="3096413" y="5486400"/>
                </a:lnTo>
                <a:lnTo>
                  <a:pt x="3139249" y="5549900"/>
                </a:lnTo>
                <a:lnTo>
                  <a:pt x="3186190" y="5613400"/>
                </a:lnTo>
                <a:lnTo>
                  <a:pt x="3237420" y="5676900"/>
                </a:lnTo>
                <a:lnTo>
                  <a:pt x="3293123" y="5740400"/>
                </a:lnTo>
                <a:lnTo>
                  <a:pt x="4025523" y="5740400"/>
                </a:lnTo>
                <a:lnTo>
                  <a:pt x="4011032" y="5765800"/>
                </a:lnTo>
                <a:lnTo>
                  <a:pt x="3972357" y="5829300"/>
                </a:lnTo>
                <a:lnTo>
                  <a:pt x="3931157" y="5892800"/>
                </a:lnTo>
                <a:lnTo>
                  <a:pt x="3887351" y="5956300"/>
                </a:lnTo>
                <a:lnTo>
                  <a:pt x="3840859" y="6019800"/>
                </a:lnTo>
                <a:lnTo>
                  <a:pt x="3791603" y="6083300"/>
                </a:lnTo>
                <a:lnTo>
                  <a:pt x="3739501" y="6146800"/>
                </a:lnTo>
                <a:lnTo>
                  <a:pt x="3775555" y="6172200"/>
                </a:lnTo>
                <a:lnTo>
                  <a:pt x="3812528" y="6197600"/>
                </a:lnTo>
                <a:lnTo>
                  <a:pt x="3850431" y="6223000"/>
                </a:lnTo>
                <a:lnTo>
                  <a:pt x="3889277" y="6248400"/>
                </a:lnTo>
                <a:lnTo>
                  <a:pt x="3929077" y="6273800"/>
                </a:lnTo>
                <a:lnTo>
                  <a:pt x="3969845" y="6299200"/>
                </a:lnTo>
                <a:lnTo>
                  <a:pt x="4011592" y="6324600"/>
                </a:lnTo>
                <a:lnTo>
                  <a:pt x="4054329" y="6350000"/>
                </a:lnTo>
                <a:lnTo>
                  <a:pt x="4098070" y="6375400"/>
                </a:lnTo>
                <a:lnTo>
                  <a:pt x="4142826" y="6400800"/>
                </a:lnTo>
                <a:lnTo>
                  <a:pt x="4188610" y="6426200"/>
                </a:lnTo>
                <a:lnTo>
                  <a:pt x="4235433" y="6451600"/>
                </a:lnTo>
                <a:close/>
              </a:path>
              <a:path w="4302125" h="8978900">
                <a:moveTo>
                  <a:pt x="4025523" y="5740400"/>
                </a:moveTo>
                <a:lnTo>
                  <a:pt x="3293123" y="5740400"/>
                </a:lnTo>
                <a:lnTo>
                  <a:pt x="3325070" y="5702300"/>
                </a:lnTo>
                <a:lnTo>
                  <a:pt x="3356068" y="5664200"/>
                </a:lnTo>
                <a:lnTo>
                  <a:pt x="3386114" y="5613400"/>
                </a:lnTo>
                <a:lnTo>
                  <a:pt x="3415208" y="5575300"/>
                </a:lnTo>
                <a:lnTo>
                  <a:pt x="3443346" y="5537200"/>
                </a:lnTo>
                <a:lnTo>
                  <a:pt x="3470529" y="5499100"/>
                </a:lnTo>
                <a:lnTo>
                  <a:pt x="3496754" y="5448300"/>
                </a:lnTo>
                <a:lnTo>
                  <a:pt x="3522020" y="5410200"/>
                </a:lnTo>
                <a:lnTo>
                  <a:pt x="3546324" y="5359400"/>
                </a:lnTo>
                <a:lnTo>
                  <a:pt x="3569667" y="5321300"/>
                </a:lnTo>
                <a:lnTo>
                  <a:pt x="3592045" y="5270500"/>
                </a:lnTo>
                <a:lnTo>
                  <a:pt x="3613457" y="5232400"/>
                </a:lnTo>
                <a:lnTo>
                  <a:pt x="3647506" y="5156200"/>
                </a:lnTo>
                <a:lnTo>
                  <a:pt x="3676936" y="5080000"/>
                </a:lnTo>
                <a:lnTo>
                  <a:pt x="3702084" y="5003800"/>
                </a:lnTo>
                <a:lnTo>
                  <a:pt x="3723286" y="4940300"/>
                </a:lnTo>
                <a:lnTo>
                  <a:pt x="3740879" y="4876800"/>
                </a:lnTo>
                <a:lnTo>
                  <a:pt x="3755200" y="4813300"/>
                </a:lnTo>
                <a:lnTo>
                  <a:pt x="3766584" y="4762500"/>
                </a:lnTo>
                <a:lnTo>
                  <a:pt x="3775370" y="4711700"/>
                </a:lnTo>
                <a:lnTo>
                  <a:pt x="3781892" y="4660900"/>
                </a:lnTo>
                <a:lnTo>
                  <a:pt x="3786488" y="4622800"/>
                </a:lnTo>
                <a:lnTo>
                  <a:pt x="3791246" y="4572000"/>
                </a:lnTo>
                <a:lnTo>
                  <a:pt x="3792337" y="4546600"/>
                </a:lnTo>
                <a:lnTo>
                  <a:pt x="3790135" y="4495800"/>
                </a:lnTo>
                <a:lnTo>
                  <a:pt x="3783607" y="4457700"/>
                </a:lnTo>
                <a:lnTo>
                  <a:pt x="3772977" y="4406900"/>
                </a:lnTo>
                <a:lnTo>
                  <a:pt x="3758450" y="4368800"/>
                </a:lnTo>
                <a:lnTo>
                  <a:pt x="3740229" y="4330700"/>
                </a:lnTo>
                <a:lnTo>
                  <a:pt x="3718520" y="4292600"/>
                </a:lnTo>
                <a:lnTo>
                  <a:pt x="3693527" y="4254500"/>
                </a:lnTo>
                <a:lnTo>
                  <a:pt x="3665454" y="4216400"/>
                </a:lnTo>
                <a:lnTo>
                  <a:pt x="3634507" y="4191000"/>
                </a:lnTo>
                <a:lnTo>
                  <a:pt x="3600889" y="4165600"/>
                </a:lnTo>
                <a:lnTo>
                  <a:pt x="3564805" y="4140200"/>
                </a:lnTo>
                <a:lnTo>
                  <a:pt x="3526460" y="4114800"/>
                </a:lnTo>
                <a:lnTo>
                  <a:pt x="3486058" y="4102100"/>
                </a:lnTo>
                <a:lnTo>
                  <a:pt x="3443804" y="4076700"/>
                </a:lnTo>
                <a:lnTo>
                  <a:pt x="3399902" y="4076700"/>
                </a:lnTo>
                <a:lnTo>
                  <a:pt x="3354557" y="4064000"/>
                </a:lnTo>
                <a:lnTo>
                  <a:pt x="4280044" y="4064000"/>
                </a:lnTo>
                <a:lnTo>
                  <a:pt x="4293345" y="4089400"/>
                </a:lnTo>
                <a:lnTo>
                  <a:pt x="4301880" y="4114800"/>
                </a:lnTo>
                <a:lnTo>
                  <a:pt x="4301880" y="5105400"/>
                </a:lnTo>
                <a:lnTo>
                  <a:pt x="4292585" y="5130800"/>
                </a:lnTo>
                <a:lnTo>
                  <a:pt x="4276425" y="5181600"/>
                </a:lnTo>
                <a:lnTo>
                  <a:pt x="4258617" y="5232400"/>
                </a:lnTo>
                <a:lnTo>
                  <a:pt x="4239082" y="5295900"/>
                </a:lnTo>
                <a:lnTo>
                  <a:pt x="4217739" y="5346700"/>
                </a:lnTo>
                <a:lnTo>
                  <a:pt x="4194509" y="5410200"/>
                </a:lnTo>
                <a:lnTo>
                  <a:pt x="4169312" y="5461000"/>
                </a:lnTo>
                <a:lnTo>
                  <a:pt x="4142069" y="5524500"/>
                </a:lnTo>
                <a:lnTo>
                  <a:pt x="4112699" y="5575300"/>
                </a:lnTo>
                <a:lnTo>
                  <a:pt x="4081123" y="5638800"/>
                </a:lnTo>
                <a:lnTo>
                  <a:pt x="4047260" y="5702300"/>
                </a:lnTo>
                <a:lnTo>
                  <a:pt x="4025523" y="5740400"/>
                </a:lnTo>
                <a:close/>
              </a:path>
              <a:path w="4302125" h="8978900">
                <a:moveTo>
                  <a:pt x="4240996" y="6464300"/>
                </a:moveTo>
                <a:lnTo>
                  <a:pt x="2371827" y="6464300"/>
                </a:lnTo>
                <a:lnTo>
                  <a:pt x="2376010" y="6451600"/>
                </a:lnTo>
                <a:lnTo>
                  <a:pt x="4238395" y="6451600"/>
                </a:lnTo>
                <a:lnTo>
                  <a:pt x="4240996" y="6464300"/>
                </a:lnTo>
                <a:close/>
              </a:path>
              <a:path w="4302125" h="8978900">
                <a:moveTo>
                  <a:pt x="4301880" y="7886700"/>
                </a:moveTo>
                <a:lnTo>
                  <a:pt x="3284832" y="7886700"/>
                </a:lnTo>
                <a:lnTo>
                  <a:pt x="3238637" y="7874000"/>
                </a:lnTo>
                <a:lnTo>
                  <a:pt x="3195564" y="7848600"/>
                </a:lnTo>
                <a:lnTo>
                  <a:pt x="3156229" y="7823200"/>
                </a:lnTo>
                <a:lnTo>
                  <a:pt x="3121250" y="7797800"/>
                </a:lnTo>
                <a:lnTo>
                  <a:pt x="3091246" y="7759700"/>
                </a:lnTo>
                <a:lnTo>
                  <a:pt x="3066834" y="7721600"/>
                </a:lnTo>
                <a:lnTo>
                  <a:pt x="3048632" y="7683500"/>
                </a:lnTo>
                <a:lnTo>
                  <a:pt x="3037258" y="7632700"/>
                </a:lnTo>
                <a:lnTo>
                  <a:pt x="3033329" y="7581900"/>
                </a:lnTo>
                <a:lnTo>
                  <a:pt x="3037258" y="7531100"/>
                </a:lnTo>
                <a:lnTo>
                  <a:pt x="3048632" y="7493000"/>
                </a:lnTo>
                <a:lnTo>
                  <a:pt x="3066834" y="7442200"/>
                </a:lnTo>
                <a:lnTo>
                  <a:pt x="3091246" y="7404100"/>
                </a:lnTo>
                <a:lnTo>
                  <a:pt x="3121250" y="7366000"/>
                </a:lnTo>
                <a:lnTo>
                  <a:pt x="3156229" y="7340600"/>
                </a:lnTo>
                <a:lnTo>
                  <a:pt x="3195564" y="7315200"/>
                </a:lnTo>
                <a:lnTo>
                  <a:pt x="3238637" y="7302500"/>
                </a:lnTo>
                <a:lnTo>
                  <a:pt x="3284832" y="7289800"/>
                </a:lnTo>
                <a:lnTo>
                  <a:pt x="4301880" y="7289800"/>
                </a:lnTo>
                <a:lnTo>
                  <a:pt x="4301880" y="7886700"/>
                </a:lnTo>
                <a:close/>
              </a:path>
              <a:path w="4302125" h="8978900">
                <a:moveTo>
                  <a:pt x="4301880" y="8978900"/>
                </a:moveTo>
                <a:lnTo>
                  <a:pt x="3742165" y="8978900"/>
                </a:lnTo>
                <a:lnTo>
                  <a:pt x="3760598" y="8966200"/>
                </a:lnTo>
                <a:lnTo>
                  <a:pt x="3796359" y="8928100"/>
                </a:lnTo>
                <a:lnTo>
                  <a:pt x="3958468" y="8775700"/>
                </a:lnTo>
                <a:lnTo>
                  <a:pt x="4301880" y="8775700"/>
                </a:lnTo>
                <a:lnTo>
                  <a:pt x="4301880" y="8978900"/>
                </a:lnTo>
                <a:close/>
              </a:path>
            </a:pathLst>
          </a:custGeom>
          <a:solidFill>
            <a:srgbClr val="FED531"/>
          </a:solidFill>
        </p:spPr>
        <p:txBody>
          <a:bodyPr wrap="square" lIns="0" tIns="0" rIns="0" bIns="0" rtlCol="0"/>
          <a:lstStyle/>
          <a:p>
            <a:endParaRPr/>
          </a:p>
        </p:txBody>
      </p:sp>
      <p:sp>
        <p:nvSpPr>
          <p:cNvPr id="5" name="object 5"/>
          <p:cNvSpPr txBox="1">
            <a:spLocks noGrp="1"/>
          </p:cNvSpPr>
          <p:nvPr>
            <p:ph type="title"/>
          </p:nvPr>
        </p:nvSpPr>
        <p:spPr>
          <a:xfrm>
            <a:off x="1016000" y="2647240"/>
            <a:ext cx="6198235" cy="1034415"/>
          </a:xfrm>
          <a:prstGeom prst="rect">
            <a:avLst/>
          </a:prstGeom>
        </p:spPr>
        <p:txBody>
          <a:bodyPr vert="horz" wrap="square" lIns="0" tIns="44450" rIns="0" bIns="0" rtlCol="0">
            <a:spAutoFit/>
          </a:bodyPr>
          <a:lstStyle/>
          <a:p>
            <a:pPr marL="12700" marR="5080">
              <a:lnSpc>
                <a:spcPts val="3900"/>
              </a:lnSpc>
              <a:spcBef>
                <a:spcPts val="350"/>
              </a:spcBef>
            </a:pPr>
            <a:r>
              <a:rPr sz="3350" spc="395" dirty="0">
                <a:latin typeface="Tahoma"/>
                <a:cs typeface="Tahoma"/>
              </a:rPr>
              <a:t>COMPANIES </a:t>
            </a:r>
            <a:r>
              <a:rPr sz="3350" spc="295" dirty="0">
                <a:latin typeface="Tahoma"/>
                <a:cs typeface="Tahoma"/>
              </a:rPr>
              <a:t>USING</a:t>
            </a:r>
            <a:r>
              <a:rPr sz="3350" spc="-370" dirty="0">
                <a:latin typeface="Tahoma"/>
                <a:cs typeface="Tahoma"/>
              </a:rPr>
              <a:t> </a:t>
            </a:r>
            <a:r>
              <a:rPr sz="3350" spc="295" dirty="0">
                <a:latin typeface="Tahoma"/>
                <a:cs typeface="Tahoma"/>
              </a:rPr>
              <a:t>DESIGN  </a:t>
            </a:r>
            <a:r>
              <a:rPr sz="3350" spc="235" dirty="0">
                <a:latin typeface="Tahoma"/>
                <a:cs typeface="Tahoma"/>
              </a:rPr>
              <a:t>THINKING</a:t>
            </a:r>
            <a:r>
              <a:rPr sz="3350" spc="20" dirty="0">
                <a:latin typeface="Tahoma"/>
                <a:cs typeface="Tahoma"/>
              </a:rPr>
              <a:t> </a:t>
            </a:r>
            <a:r>
              <a:rPr sz="3350" spc="400" dirty="0">
                <a:latin typeface="Tahoma"/>
                <a:cs typeface="Tahoma"/>
              </a:rPr>
              <a:t>APPROACH</a:t>
            </a:r>
            <a:endParaRPr sz="3350">
              <a:latin typeface="Tahoma"/>
              <a:cs typeface="Tahoma"/>
            </a:endParaRPr>
          </a:p>
        </p:txBody>
      </p:sp>
      <p:sp>
        <p:nvSpPr>
          <p:cNvPr id="6" name="object 6"/>
          <p:cNvSpPr txBox="1"/>
          <p:nvPr/>
        </p:nvSpPr>
        <p:spPr>
          <a:xfrm>
            <a:off x="1016000" y="4022985"/>
            <a:ext cx="5222875" cy="3529329"/>
          </a:xfrm>
          <a:prstGeom prst="rect">
            <a:avLst/>
          </a:prstGeom>
        </p:spPr>
        <p:txBody>
          <a:bodyPr vert="horz" wrap="square" lIns="0" tIns="12700" rIns="0" bIns="0" rtlCol="0">
            <a:spAutoFit/>
          </a:bodyPr>
          <a:lstStyle/>
          <a:p>
            <a:pPr marL="12700">
              <a:lnSpc>
                <a:spcPct val="100000"/>
              </a:lnSpc>
              <a:spcBef>
                <a:spcPts val="100"/>
              </a:spcBef>
            </a:pPr>
            <a:r>
              <a:rPr sz="12000" spc="-565" dirty="0">
                <a:solidFill>
                  <a:srgbClr val="FED531"/>
                </a:solidFill>
                <a:latin typeface="Georgia"/>
                <a:cs typeface="Georgia"/>
              </a:rPr>
              <a:t>82%</a:t>
            </a:r>
            <a:endParaRPr sz="12000">
              <a:latin typeface="Georgia"/>
              <a:cs typeface="Georgia"/>
            </a:endParaRPr>
          </a:p>
          <a:p>
            <a:pPr marL="12700" marR="5080">
              <a:lnSpc>
                <a:spcPct val="122400"/>
              </a:lnSpc>
              <a:spcBef>
                <a:spcPts val="2390"/>
              </a:spcBef>
            </a:pPr>
            <a:r>
              <a:rPr sz="2450" spc="-95" dirty="0">
                <a:solidFill>
                  <a:srgbClr val="FED531"/>
                </a:solidFill>
                <a:latin typeface="Lucida Sans Unicode"/>
                <a:cs typeface="Lucida Sans Unicode"/>
              </a:rPr>
              <a:t>Presentations</a:t>
            </a:r>
            <a:r>
              <a:rPr sz="2450" spc="-325" dirty="0">
                <a:solidFill>
                  <a:srgbClr val="FED531"/>
                </a:solidFill>
                <a:latin typeface="Lucida Sans Unicode"/>
                <a:cs typeface="Lucida Sans Unicode"/>
              </a:rPr>
              <a:t> </a:t>
            </a:r>
            <a:r>
              <a:rPr sz="2450" spc="-130" dirty="0">
                <a:solidFill>
                  <a:srgbClr val="FED531"/>
                </a:solidFill>
                <a:latin typeface="Lucida Sans Unicode"/>
                <a:cs typeface="Lucida Sans Unicode"/>
              </a:rPr>
              <a:t>are</a:t>
            </a:r>
            <a:r>
              <a:rPr sz="2450" spc="-325" dirty="0">
                <a:solidFill>
                  <a:srgbClr val="FED531"/>
                </a:solidFill>
                <a:latin typeface="Lucida Sans Unicode"/>
                <a:cs typeface="Lucida Sans Unicode"/>
              </a:rPr>
              <a:t> </a:t>
            </a:r>
            <a:r>
              <a:rPr sz="2450" spc="-180" dirty="0">
                <a:solidFill>
                  <a:srgbClr val="FED531"/>
                </a:solidFill>
                <a:latin typeface="Lucida Sans Unicode"/>
                <a:cs typeface="Lucida Sans Unicode"/>
              </a:rPr>
              <a:t>communication</a:t>
            </a:r>
            <a:r>
              <a:rPr sz="2450" spc="-325" dirty="0">
                <a:solidFill>
                  <a:srgbClr val="FED531"/>
                </a:solidFill>
                <a:latin typeface="Lucida Sans Unicode"/>
                <a:cs typeface="Lucida Sans Unicode"/>
              </a:rPr>
              <a:t> </a:t>
            </a:r>
            <a:r>
              <a:rPr sz="2450" spc="-110" dirty="0">
                <a:solidFill>
                  <a:srgbClr val="FED531"/>
                </a:solidFill>
                <a:latin typeface="Lucida Sans Unicode"/>
                <a:cs typeface="Lucida Sans Unicode"/>
              </a:rPr>
              <a:t>tools  </a:t>
            </a:r>
            <a:r>
              <a:rPr sz="2450" spc="-75" dirty="0">
                <a:solidFill>
                  <a:srgbClr val="FED531"/>
                </a:solidFill>
                <a:latin typeface="Lucida Sans Unicode"/>
                <a:cs typeface="Lucida Sans Unicode"/>
              </a:rPr>
              <a:t>that </a:t>
            </a:r>
            <a:r>
              <a:rPr sz="2450" spc="-130" dirty="0">
                <a:solidFill>
                  <a:srgbClr val="FED531"/>
                </a:solidFill>
                <a:latin typeface="Lucida Sans Unicode"/>
                <a:cs typeface="Lucida Sans Unicode"/>
              </a:rPr>
              <a:t>can </a:t>
            </a:r>
            <a:r>
              <a:rPr sz="2450" spc="-160" dirty="0">
                <a:solidFill>
                  <a:srgbClr val="FED531"/>
                </a:solidFill>
                <a:latin typeface="Lucida Sans Unicode"/>
                <a:cs typeface="Lucida Sans Unicode"/>
              </a:rPr>
              <a:t>be </a:t>
            </a:r>
            <a:r>
              <a:rPr sz="2450" spc="-140" dirty="0">
                <a:solidFill>
                  <a:srgbClr val="FED531"/>
                </a:solidFill>
                <a:latin typeface="Lucida Sans Unicode"/>
                <a:cs typeface="Lucida Sans Unicode"/>
              </a:rPr>
              <a:t>used </a:t>
            </a:r>
            <a:r>
              <a:rPr sz="2450" spc="-65" dirty="0">
                <a:solidFill>
                  <a:srgbClr val="FED531"/>
                </a:solidFill>
                <a:latin typeface="Lucida Sans Unicode"/>
                <a:cs typeface="Lucida Sans Unicode"/>
              </a:rPr>
              <a:t>as </a:t>
            </a:r>
            <a:r>
              <a:rPr sz="2450" spc="-150" dirty="0">
                <a:solidFill>
                  <a:srgbClr val="FED531"/>
                </a:solidFill>
                <a:latin typeface="Lucida Sans Unicode"/>
                <a:cs typeface="Lucida Sans Unicode"/>
              </a:rPr>
              <a:t>demonstrations,  </a:t>
            </a:r>
            <a:r>
              <a:rPr sz="2450" spc="-110" dirty="0">
                <a:solidFill>
                  <a:srgbClr val="FED531"/>
                </a:solidFill>
                <a:latin typeface="Lucida Sans Unicode"/>
                <a:cs typeface="Lucida Sans Unicode"/>
              </a:rPr>
              <a:t>lectures,</a:t>
            </a:r>
            <a:r>
              <a:rPr sz="2450" spc="-310" dirty="0">
                <a:solidFill>
                  <a:srgbClr val="FED531"/>
                </a:solidFill>
                <a:latin typeface="Lucida Sans Unicode"/>
                <a:cs typeface="Lucida Sans Unicode"/>
              </a:rPr>
              <a:t> </a:t>
            </a:r>
            <a:r>
              <a:rPr sz="2450" spc="-105" dirty="0">
                <a:solidFill>
                  <a:srgbClr val="FED531"/>
                </a:solidFill>
                <a:latin typeface="Lucida Sans Unicode"/>
                <a:cs typeface="Lucida Sans Unicode"/>
              </a:rPr>
              <a:t>speeches,</a:t>
            </a:r>
            <a:r>
              <a:rPr sz="2450" spc="-305" dirty="0">
                <a:solidFill>
                  <a:srgbClr val="FED531"/>
                </a:solidFill>
                <a:latin typeface="Lucida Sans Unicode"/>
                <a:cs typeface="Lucida Sans Unicode"/>
              </a:rPr>
              <a:t> </a:t>
            </a:r>
            <a:r>
              <a:rPr sz="2450" spc="-145" dirty="0">
                <a:solidFill>
                  <a:srgbClr val="FED531"/>
                </a:solidFill>
                <a:latin typeface="Lucida Sans Unicode"/>
                <a:cs typeface="Lucida Sans Unicode"/>
              </a:rPr>
              <a:t>reports,</a:t>
            </a:r>
            <a:r>
              <a:rPr sz="2450" spc="-305" dirty="0">
                <a:solidFill>
                  <a:srgbClr val="FED531"/>
                </a:solidFill>
                <a:latin typeface="Lucida Sans Unicode"/>
                <a:cs typeface="Lucida Sans Unicode"/>
              </a:rPr>
              <a:t> </a:t>
            </a:r>
            <a:r>
              <a:rPr sz="2450" spc="-210" dirty="0">
                <a:solidFill>
                  <a:srgbClr val="FED531"/>
                </a:solidFill>
                <a:latin typeface="Lucida Sans Unicode"/>
                <a:cs typeface="Lucida Sans Unicode"/>
              </a:rPr>
              <a:t>and</a:t>
            </a:r>
            <a:r>
              <a:rPr sz="2450" spc="-305" dirty="0">
                <a:solidFill>
                  <a:srgbClr val="FED531"/>
                </a:solidFill>
                <a:latin typeface="Lucida Sans Unicode"/>
                <a:cs typeface="Lucida Sans Unicode"/>
              </a:rPr>
              <a:t> </a:t>
            </a:r>
            <a:r>
              <a:rPr sz="2450" spc="-215" dirty="0">
                <a:solidFill>
                  <a:srgbClr val="FED531"/>
                </a:solidFill>
                <a:latin typeface="Lucida Sans Unicode"/>
                <a:cs typeface="Lucida Sans Unicode"/>
              </a:rPr>
              <a:t>more.</a:t>
            </a:r>
            <a:endParaRPr sz="2450">
              <a:latin typeface="Lucida Sans Unicode"/>
              <a:cs typeface="Lucida Sans Unicode"/>
            </a:endParaRPr>
          </a:p>
        </p:txBody>
      </p:sp>
      <p:sp>
        <p:nvSpPr>
          <p:cNvPr id="7" name="object 7"/>
          <p:cNvSpPr/>
          <p:nvPr/>
        </p:nvSpPr>
        <p:spPr>
          <a:xfrm>
            <a:off x="9188474" y="3"/>
            <a:ext cx="1524646" cy="103184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0" y="8869509"/>
            <a:ext cx="1150876" cy="141748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0" y="0"/>
            <a:ext cx="12621739"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673314" y="3619552"/>
            <a:ext cx="3433445" cy="2961005"/>
          </a:xfrm>
          <a:prstGeom prst="rect">
            <a:avLst/>
          </a:prstGeom>
        </p:spPr>
        <p:txBody>
          <a:bodyPr vert="horz" wrap="square" lIns="0" tIns="44450" rIns="0" bIns="0" rtlCol="0">
            <a:spAutoFit/>
          </a:bodyPr>
          <a:lstStyle/>
          <a:p>
            <a:pPr marL="12700" marR="5080" indent="437515">
              <a:lnSpc>
                <a:spcPts val="3900"/>
              </a:lnSpc>
              <a:spcBef>
                <a:spcPts val="350"/>
              </a:spcBef>
            </a:pPr>
            <a:r>
              <a:rPr sz="3350" spc="260" dirty="0">
                <a:latin typeface="Tahoma"/>
                <a:cs typeface="Tahoma"/>
              </a:rPr>
              <a:t>FAIL </a:t>
            </a:r>
            <a:r>
              <a:rPr sz="3350" spc="325" dirty="0">
                <a:latin typeface="Tahoma"/>
                <a:cs typeface="Tahoma"/>
              </a:rPr>
              <a:t>FAST,  </a:t>
            </a:r>
            <a:r>
              <a:rPr sz="3350" spc="260" dirty="0">
                <a:latin typeface="Tahoma"/>
                <a:cs typeface="Tahoma"/>
              </a:rPr>
              <a:t>FAIL</a:t>
            </a:r>
            <a:r>
              <a:rPr sz="3350" spc="-60" dirty="0">
                <a:latin typeface="Tahoma"/>
                <a:cs typeface="Tahoma"/>
              </a:rPr>
              <a:t> </a:t>
            </a:r>
            <a:r>
              <a:rPr sz="3350" spc="350" dirty="0">
                <a:latin typeface="Tahoma"/>
                <a:cs typeface="Tahoma"/>
              </a:rPr>
              <a:t>FORWARD</a:t>
            </a:r>
            <a:endParaRPr sz="3350">
              <a:latin typeface="Tahoma"/>
              <a:cs typeface="Tahoma"/>
            </a:endParaRPr>
          </a:p>
          <a:p>
            <a:pPr marL="19050" marR="11430" indent="-635" algn="ctr">
              <a:lnSpc>
                <a:spcPct val="122400"/>
              </a:lnSpc>
              <a:spcBef>
                <a:spcPts val="660"/>
              </a:spcBef>
            </a:pPr>
            <a:r>
              <a:rPr sz="2450" spc="-95" dirty="0">
                <a:latin typeface="Lucida Sans Unicode"/>
                <a:cs typeface="Lucida Sans Unicode"/>
              </a:rPr>
              <a:t>Presentations </a:t>
            </a:r>
            <a:r>
              <a:rPr sz="2450" spc="-130" dirty="0">
                <a:latin typeface="Lucida Sans Unicode"/>
                <a:cs typeface="Lucida Sans Unicode"/>
              </a:rPr>
              <a:t>are  </a:t>
            </a:r>
            <a:r>
              <a:rPr sz="2450" spc="-180" dirty="0">
                <a:latin typeface="Lucida Sans Unicode"/>
                <a:cs typeface="Lucida Sans Unicode"/>
              </a:rPr>
              <a:t>communication </a:t>
            </a:r>
            <a:r>
              <a:rPr sz="2450" spc="-110" dirty="0">
                <a:latin typeface="Lucida Sans Unicode"/>
                <a:cs typeface="Lucida Sans Unicode"/>
              </a:rPr>
              <a:t>tools</a:t>
            </a:r>
            <a:r>
              <a:rPr sz="2450" spc="-495" dirty="0">
                <a:latin typeface="Lucida Sans Unicode"/>
                <a:cs typeface="Lucida Sans Unicode"/>
              </a:rPr>
              <a:t> </a:t>
            </a:r>
            <a:r>
              <a:rPr sz="2450" spc="-75" dirty="0">
                <a:latin typeface="Lucida Sans Unicode"/>
                <a:cs typeface="Lucida Sans Unicode"/>
              </a:rPr>
              <a:t>that  </a:t>
            </a:r>
            <a:r>
              <a:rPr sz="2450" spc="-130" dirty="0">
                <a:latin typeface="Lucida Sans Unicode"/>
                <a:cs typeface="Lucida Sans Unicode"/>
              </a:rPr>
              <a:t>can </a:t>
            </a:r>
            <a:r>
              <a:rPr sz="2450" spc="-160" dirty="0">
                <a:latin typeface="Lucida Sans Unicode"/>
                <a:cs typeface="Lucida Sans Unicode"/>
              </a:rPr>
              <a:t>be </a:t>
            </a:r>
            <a:r>
              <a:rPr sz="2450" spc="-140" dirty="0">
                <a:latin typeface="Lucida Sans Unicode"/>
                <a:cs typeface="Lucida Sans Unicode"/>
              </a:rPr>
              <a:t>used </a:t>
            </a:r>
            <a:r>
              <a:rPr sz="2450" spc="-65" dirty="0">
                <a:latin typeface="Lucida Sans Unicode"/>
                <a:cs typeface="Lucida Sans Unicode"/>
              </a:rPr>
              <a:t>as  </a:t>
            </a:r>
            <a:r>
              <a:rPr sz="2450" spc="-150" dirty="0">
                <a:latin typeface="Lucida Sans Unicode"/>
                <a:cs typeface="Lucida Sans Unicode"/>
              </a:rPr>
              <a:t>demonstrations.</a:t>
            </a:r>
            <a:endParaRPr sz="2450">
              <a:latin typeface="Lucida Sans Unicode"/>
              <a:cs typeface="Lucida Sans Unicode"/>
            </a:endParaRPr>
          </a:p>
        </p:txBody>
      </p:sp>
      <p:sp>
        <p:nvSpPr>
          <p:cNvPr id="5" name="object 5"/>
          <p:cNvSpPr/>
          <p:nvPr/>
        </p:nvSpPr>
        <p:spPr>
          <a:xfrm>
            <a:off x="17386262" y="446549"/>
            <a:ext cx="901736" cy="145823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901987" y="9328981"/>
            <a:ext cx="1507958" cy="95801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3" name="object 3"/>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FED531"/>
          </a:solidFill>
        </p:spPr>
        <p:txBody>
          <a:bodyPr wrap="square" lIns="0" tIns="0" rIns="0" bIns="0" rtlCol="0"/>
          <a:lstStyle/>
          <a:p>
            <a:endParaRPr/>
          </a:p>
        </p:txBody>
      </p:sp>
      <p:sp>
        <p:nvSpPr>
          <p:cNvPr id="4" name="object 4"/>
          <p:cNvSpPr txBox="1">
            <a:spLocks noGrp="1"/>
          </p:cNvSpPr>
          <p:nvPr>
            <p:ph type="title"/>
          </p:nvPr>
        </p:nvSpPr>
        <p:spPr>
          <a:xfrm>
            <a:off x="1016000" y="972883"/>
            <a:ext cx="6400800" cy="539115"/>
          </a:xfrm>
          <a:prstGeom prst="rect">
            <a:avLst/>
          </a:prstGeom>
        </p:spPr>
        <p:txBody>
          <a:bodyPr vert="horz" wrap="square" lIns="0" tIns="15240" rIns="0" bIns="0" rtlCol="0">
            <a:spAutoFit/>
          </a:bodyPr>
          <a:lstStyle/>
          <a:p>
            <a:pPr marL="12700">
              <a:lnSpc>
                <a:spcPct val="100000"/>
              </a:lnSpc>
              <a:spcBef>
                <a:spcPts val="120"/>
              </a:spcBef>
            </a:pPr>
            <a:r>
              <a:rPr sz="3350" spc="380" dirty="0">
                <a:latin typeface="Tahoma"/>
                <a:cs typeface="Tahoma"/>
              </a:rPr>
              <a:t>FROM </a:t>
            </a:r>
            <a:r>
              <a:rPr sz="3350" spc="295" dirty="0">
                <a:latin typeface="Tahoma"/>
                <a:cs typeface="Tahoma"/>
              </a:rPr>
              <a:t>THEORY </a:t>
            </a:r>
            <a:r>
              <a:rPr sz="3350" spc="140" dirty="0">
                <a:latin typeface="Tahoma"/>
                <a:cs typeface="Tahoma"/>
              </a:rPr>
              <a:t>TO</a:t>
            </a:r>
            <a:r>
              <a:rPr sz="3350" spc="-645" dirty="0">
                <a:latin typeface="Tahoma"/>
                <a:cs typeface="Tahoma"/>
              </a:rPr>
              <a:t> </a:t>
            </a:r>
            <a:r>
              <a:rPr sz="3350" spc="340" dirty="0">
                <a:latin typeface="Tahoma"/>
                <a:cs typeface="Tahoma"/>
              </a:rPr>
              <a:t>PRACTICE</a:t>
            </a:r>
            <a:endParaRPr sz="3350">
              <a:latin typeface="Tahoma"/>
              <a:cs typeface="Tahoma"/>
            </a:endParaRPr>
          </a:p>
        </p:txBody>
      </p:sp>
      <p:sp>
        <p:nvSpPr>
          <p:cNvPr id="5" name="object 5"/>
          <p:cNvSpPr txBox="1"/>
          <p:nvPr/>
        </p:nvSpPr>
        <p:spPr>
          <a:xfrm>
            <a:off x="10960500" y="5300440"/>
            <a:ext cx="6311900" cy="3268345"/>
          </a:xfrm>
          <a:prstGeom prst="rect">
            <a:avLst/>
          </a:prstGeom>
        </p:spPr>
        <p:txBody>
          <a:bodyPr vert="horz" wrap="square" lIns="0" tIns="234950" rIns="0" bIns="0" rtlCol="0">
            <a:spAutoFit/>
          </a:bodyPr>
          <a:lstStyle/>
          <a:p>
            <a:pPr marL="12700" marR="5080" indent="1946275">
              <a:lnSpc>
                <a:spcPts val="8780"/>
              </a:lnSpc>
              <a:spcBef>
                <a:spcPts val="1850"/>
              </a:spcBef>
            </a:pPr>
            <a:r>
              <a:rPr sz="8750" spc="40" dirty="0">
                <a:solidFill>
                  <a:srgbClr val="FED531"/>
                </a:solidFill>
                <a:latin typeface="Georgia"/>
                <a:cs typeface="Georgia"/>
              </a:rPr>
              <a:t>Practical  </a:t>
            </a:r>
            <a:r>
              <a:rPr sz="8750" spc="75" dirty="0">
                <a:solidFill>
                  <a:srgbClr val="FED531"/>
                </a:solidFill>
                <a:latin typeface="Georgia"/>
                <a:cs typeface="Georgia"/>
              </a:rPr>
              <a:t>Applications</a:t>
            </a:r>
            <a:endParaRPr sz="8750">
              <a:latin typeface="Georgia"/>
              <a:cs typeface="Georgia"/>
            </a:endParaRPr>
          </a:p>
          <a:p>
            <a:pPr marL="1134110">
              <a:lnSpc>
                <a:spcPct val="100000"/>
              </a:lnSpc>
              <a:spcBef>
                <a:spcPts val="2855"/>
              </a:spcBef>
            </a:pPr>
            <a:r>
              <a:rPr sz="2800" spc="-105" dirty="0">
                <a:solidFill>
                  <a:srgbClr val="FED531"/>
                </a:solidFill>
                <a:latin typeface="Lucida Sans Unicode"/>
                <a:cs typeface="Lucida Sans Unicode"/>
              </a:rPr>
              <a:t>HOW </a:t>
            </a:r>
            <a:r>
              <a:rPr sz="2800" spc="-295" dirty="0">
                <a:solidFill>
                  <a:srgbClr val="FED531"/>
                </a:solidFill>
                <a:latin typeface="Lucida Sans Unicode"/>
                <a:cs typeface="Lucida Sans Unicode"/>
              </a:rPr>
              <a:t>TO  </a:t>
            </a:r>
            <a:r>
              <a:rPr sz="2800" spc="85" dirty="0">
                <a:solidFill>
                  <a:srgbClr val="FED531"/>
                </a:solidFill>
                <a:latin typeface="Lucida Sans Unicode"/>
                <a:cs typeface="Lucida Sans Unicode"/>
              </a:rPr>
              <a:t>USE </a:t>
            </a:r>
            <a:r>
              <a:rPr sz="2800" spc="-20" dirty="0">
                <a:solidFill>
                  <a:srgbClr val="FED531"/>
                </a:solidFill>
                <a:latin typeface="Lucida Sans Unicode"/>
                <a:cs typeface="Lucida Sans Unicode"/>
              </a:rPr>
              <a:t>DESIGN</a:t>
            </a:r>
            <a:r>
              <a:rPr sz="2800" spc="-550" dirty="0">
                <a:solidFill>
                  <a:srgbClr val="FED531"/>
                </a:solidFill>
                <a:latin typeface="Lucida Sans Unicode"/>
                <a:cs typeface="Lucida Sans Unicode"/>
              </a:rPr>
              <a:t> </a:t>
            </a:r>
            <a:r>
              <a:rPr sz="2800" spc="-125" dirty="0">
                <a:solidFill>
                  <a:srgbClr val="FED531"/>
                </a:solidFill>
                <a:latin typeface="Lucida Sans Unicode"/>
                <a:cs typeface="Lucida Sans Unicode"/>
              </a:rPr>
              <a:t>THINKING</a:t>
            </a:r>
            <a:endParaRPr sz="2800">
              <a:latin typeface="Lucida Sans Unicode"/>
              <a:cs typeface="Lucida Sans Unicode"/>
            </a:endParaRPr>
          </a:p>
        </p:txBody>
      </p:sp>
      <p:sp>
        <p:nvSpPr>
          <p:cNvPr id="6" name="object 6"/>
          <p:cNvSpPr/>
          <p:nvPr/>
        </p:nvSpPr>
        <p:spPr>
          <a:xfrm>
            <a:off x="11875009" y="5"/>
            <a:ext cx="1530917" cy="119048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0" y="6962715"/>
            <a:ext cx="1450613" cy="173609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3337086" y="9819041"/>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9543415"/>
          </a:xfrm>
          <a:custGeom>
            <a:avLst/>
            <a:gdLst/>
            <a:ahLst/>
            <a:cxnLst/>
            <a:rect l="l" t="t" r="r" b="b"/>
            <a:pathLst>
              <a:path w="18288000" h="9543415">
                <a:moveTo>
                  <a:pt x="0" y="9543415"/>
                </a:moveTo>
                <a:lnTo>
                  <a:pt x="18287999" y="9543415"/>
                </a:lnTo>
                <a:lnTo>
                  <a:pt x="18287999" y="0"/>
                </a:lnTo>
                <a:lnTo>
                  <a:pt x="0" y="0"/>
                </a:lnTo>
                <a:lnTo>
                  <a:pt x="0" y="9543415"/>
                </a:lnTo>
                <a:close/>
              </a:path>
            </a:pathLst>
          </a:custGeom>
          <a:solidFill>
            <a:srgbClr val="FED531"/>
          </a:solidFill>
        </p:spPr>
        <p:txBody>
          <a:bodyPr wrap="square" lIns="0" tIns="0" rIns="0" bIns="0" rtlCol="0"/>
          <a:lstStyle/>
          <a:p>
            <a:endParaRPr/>
          </a:p>
        </p:txBody>
      </p:sp>
      <p:sp>
        <p:nvSpPr>
          <p:cNvPr id="3" name="object 3"/>
          <p:cNvSpPr/>
          <p:nvPr/>
        </p:nvSpPr>
        <p:spPr>
          <a:xfrm>
            <a:off x="16719041" y="1197480"/>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4" name="object 4"/>
          <p:cNvSpPr/>
          <p:nvPr/>
        </p:nvSpPr>
        <p:spPr>
          <a:xfrm>
            <a:off x="16096099" y="1029035"/>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1199389" y="849412"/>
            <a:ext cx="8415020" cy="2494273"/>
          </a:xfrm>
          <a:prstGeom prst="rect">
            <a:avLst/>
          </a:prstGeom>
        </p:spPr>
        <p:txBody>
          <a:bodyPr vert="horz" wrap="square" lIns="0" tIns="234950" rIns="0" bIns="0" rtlCol="0">
            <a:spAutoFit/>
          </a:bodyPr>
          <a:lstStyle/>
          <a:p>
            <a:pPr marL="24765" marR="5080">
              <a:lnSpc>
                <a:spcPts val="8780"/>
              </a:lnSpc>
              <a:spcBef>
                <a:spcPts val="1850"/>
              </a:spcBef>
            </a:pPr>
            <a:r>
              <a:rPr b="1" spc="165">
                <a:solidFill>
                  <a:srgbClr val="2D2E2B"/>
                </a:solidFill>
                <a:latin typeface="VNF-Futura Regular"/>
              </a:rPr>
              <a:t>N</a:t>
            </a:r>
            <a:r>
              <a:rPr lang="en-US" b="1" spc="165">
                <a:solidFill>
                  <a:srgbClr val="2D2E2B"/>
                </a:solidFill>
                <a:latin typeface="VNF-Futura Regular"/>
              </a:rPr>
              <a:t>ộ</a:t>
            </a:r>
            <a:r>
              <a:rPr b="1" spc="165">
                <a:solidFill>
                  <a:srgbClr val="2D2E2B"/>
                </a:solidFill>
                <a:latin typeface="VNF-Futura Regular"/>
              </a:rPr>
              <a:t>i </a:t>
            </a:r>
            <a:r>
              <a:rPr b="1" spc="125">
                <a:solidFill>
                  <a:srgbClr val="2D2E2B"/>
                </a:solidFill>
                <a:latin typeface="VNF-Futura Regular"/>
              </a:rPr>
              <a:t>dung</a:t>
            </a:r>
            <a:r>
              <a:rPr b="1" spc="-675">
                <a:solidFill>
                  <a:srgbClr val="2D2E2B"/>
                </a:solidFill>
                <a:latin typeface="VNF-Futura Regular"/>
              </a:rPr>
              <a:t> </a:t>
            </a:r>
            <a:br>
              <a:rPr lang="en-US" b="1" spc="-675">
                <a:solidFill>
                  <a:srgbClr val="2D2E2B"/>
                </a:solidFill>
                <a:latin typeface="VNF-Futura Regular"/>
              </a:rPr>
            </a:br>
            <a:r>
              <a:rPr b="1" spc="330">
                <a:solidFill>
                  <a:srgbClr val="2D2E2B"/>
                </a:solidFill>
                <a:latin typeface="VNF-Futura Regular"/>
              </a:rPr>
              <a:t>thuy</a:t>
            </a:r>
            <a:r>
              <a:rPr b="1" spc="330">
                <a:solidFill>
                  <a:srgbClr val="2D2E2B"/>
                </a:solidFill>
                <a:latin typeface="VNF-Futura Regular"/>
                <a:cs typeface="Arial"/>
              </a:rPr>
              <a:t>ế</a:t>
            </a:r>
            <a:r>
              <a:rPr b="1" spc="330">
                <a:solidFill>
                  <a:srgbClr val="2D2E2B"/>
                </a:solidFill>
                <a:latin typeface="VNF-Futura Regular"/>
              </a:rPr>
              <a:t>t</a:t>
            </a:r>
            <a:r>
              <a:rPr lang="en-US" b="1" spc="330">
                <a:solidFill>
                  <a:srgbClr val="2D2E2B"/>
                </a:solidFill>
                <a:latin typeface="VNF-Futura Regular"/>
              </a:rPr>
              <a:t> </a:t>
            </a:r>
            <a:r>
              <a:rPr b="1" spc="210">
                <a:solidFill>
                  <a:srgbClr val="2D2E2B"/>
                </a:solidFill>
                <a:latin typeface="VNF-Futura Regular"/>
              </a:rPr>
              <a:t>trình</a:t>
            </a:r>
            <a:endParaRPr b="1" spc="210" dirty="0">
              <a:solidFill>
                <a:srgbClr val="2D2E2B"/>
              </a:solidFill>
              <a:latin typeface="VNF-Futura Regular"/>
            </a:endParaRPr>
          </a:p>
        </p:txBody>
      </p:sp>
      <p:sp>
        <p:nvSpPr>
          <p:cNvPr id="6" name="object 6"/>
          <p:cNvSpPr txBox="1"/>
          <p:nvPr/>
        </p:nvSpPr>
        <p:spPr>
          <a:xfrm>
            <a:off x="12877801" y="5717456"/>
            <a:ext cx="4394372" cy="3525965"/>
          </a:xfrm>
          <a:prstGeom prst="rect">
            <a:avLst/>
          </a:prstGeom>
        </p:spPr>
        <p:txBody>
          <a:bodyPr vert="horz" wrap="square" lIns="0" tIns="88265" rIns="0" bIns="0" rtlCol="0">
            <a:spAutoFit/>
          </a:bodyPr>
          <a:lstStyle/>
          <a:p>
            <a:pPr marR="5080" algn="r">
              <a:lnSpc>
                <a:spcPct val="100000"/>
              </a:lnSpc>
              <a:spcBef>
                <a:spcPts val="695"/>
              </a:spcBef>
            </a:pPr>
            <a:r>
              <a:rPr lang="en-US" sz="4000">
                <a:latin typeface="VNF-Futura" panose="02000503000000020004" pitchFamily="2" charset="0"/>
                <a:cs typeface="Arial"/>
              </a:rPr>
              <a:t>Giới thiệu đề tài</a:t>
            </a:r>
          </a:p>
          <a:p>
            <a:pPr marR="5080" algn="r">
              <a:lnSpc>
                <a:spcPct val="100000"/>
              </a:lnSpc>
              <a:spcBef>
                <a:spcPts val="695"/>
              </a:spcBef>
            </a:pPr>
            <a:r>
              <a:rPr lang="en-US" sz="4000">
                <a:latin typeface="VNF-Futura" panose="02000503000000020004" pitchFamily="2" charset="0"/>
                <a:cs typeface="Arial"/>
              </a:rPr>
              <a:t>Hợp đồng nhóm</a:t>
            </a:r>
          </a:p>
          <a:p>
            <a:pPr marR="5080" algn="r">
              <a:lnSpc>
                <a:spcPct val="100000"/>
              </a:lnSpc>
              <a:spcBef>
                <a:spcPts val="695"/>
              </a:spcBef>
            </a:pPr>
            <a:r>
              <a:rPr lang="en-US" sz="4000">
                <a:latin typeface="VNF-Futura" panose="02000503000000020004" pitchFamily="2" charset="0"/>
                <a:cs typeface="Arial"/>
              </a:rPr>
              <a:t>Kết quả khảo sát</a:t>
            </a:r>
          </a:p>
          <a:p>
            <a:pPr marR="5080" algn="r">
              <a:lnSpc>
                <a:spcPct val="100000"/>
              </a:lnSpc>
              <a:spcBef>
                <a:spcPts val="695"/>
              </a:spcBef>
            </a:pPr>
            <a:r>
              <a:rPr lang="en-US" sz="4000">
                <a:latin typeface="VNF-Futura" panose="02000503000000020004" pitchFamily="2" charset="0"/>
                <a:cs typeface="Arial"/>
              </a:rPr>
              <a:t>Video khảo sát</a:t>
            </a:r>
          </a:p>
          <a:p>
            <a:pPr marR="5080" algn="r">
              <a:lnSpc>
                <a:spcPct val="100000"/>
              </a:lnSpc>
              <a:spcBef>
                <a:spcPts val="695"/>
              </a:spcBef>
            </a:pPr>
            <a:r>
              <a:rPr lang="en-US" sz="4000">
                <a:latin typeface="VNF-Futura" panose="02000503000000020004" pitchFamily="2" charset="0"/>
                <a:cs typeface="Arial"/>
              </a:rPr>
              <a:t>Kết luận</a:t>
            </a:r>
            <a:endParaRPr sz="4000">
              <a:latin typeface="VNF-Futura" panose="02000503000000020004" pitchFamily="2" charset="0"/>
              <a:cs typeface="Arial"/>
            </a:endParaRPr>
          </a:p>
        </p:txBody>
      </p:sp>
      <p:sp>
        <p:nvSpPr>
          <p:cNvPr id="7" name="object 7"/>
          <p:cNvSpPr/>
          <p:nvPr/>
        </p:nvSpPr>
        <p:spPr>
          <a:xfrm>
            <a:off x="0" y="9543417"/>
            <a:ext cx="18288000" cy="743585"/>
          </a:xfrm>
          <a:custGeom>
            <a:avLst/>
            <a:gdLst/>
            <a:ahLst/>
            <a:cxnLst/>
            <a:rect l="l" t="t" r="r" b="b"/>
            <a:pathLst>
              <a:path w="18288000" h="743584">
                <a:moveTo>
                  <a:pt x="0" y="743582"/>
                </a:moveTo>
                <a:lnTo>
                  <a:pt x="18287999" y="743582"/>
                </a:lnTo>
                <a:lnTo>
                  <a:pt x="18287999" y="0"/>
                </a:lnTo>
                <a:lnTo>
                  <a:pt x="0" y="0"/>
                </a:lnTo>
                <a:lnTo>
                  <a:pt x="0" y="743582"/>
                </a:lnTo>
                <a:close/>
              </a:path>
            </a:pathLst>
          </a:custGeom>
          <a:solidFill>
            <a:srgbClr val="2D2E2B"/>
          </a:solidFill>
        </p:spPr>
        <p:txBody>
          <a:bodyPr wrap="square" lIns="0" tIns="0" rIns="0" bIns="0" rtlCol="0"/>
          <a:lstStyle/>
          <a:p>
            <a:endParaRPr/>
          </a:p>
        </p:txBody>
      </p:sp>
      <p:sp>
        <p:nvSpPr>
          <p:cNvPr id="10" name="object 10"/>
          <p:cNvSpPr txBox="1"/>
          <p:nvPr/>
        </p:nvSpPr>
        <p:spPr>
          <a:xfrm>
            <a:off x="14989839" y="9819043"/>
            <a:ext cx="2963062"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1" name="object 9">
            <a:extLst>
              <a:ext uri="{FF2B5EF4-FFF2-40B4-BE49-F238E27FC236}">
                <a16:creationId xmlns:a16="http://schemas.microsoft.com/office/drawing/2014/main" id="{5A1D88AE-7A39-46DF-810E-2A7DBCFF3F21}"/>
              </a:ext>
            </a:extLst>
          </p:cNvPr>
          <p:cNvSpPr/>
          <p:nvPr/>
        </p:nvSpPr>
        <p:spPr>
          <a:xfrm>
            <a:off x="1295400" y="6260048"/>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BAAE3339-1E9D-4510-BD08-954A888D4EB3}"/>
              </a:ext>
            </a:extLst>
          </p:cNvPr>
          <p:cNvSpPr/>
          <p:nvPr/>
        </p:nvSpPr>
        <p:spPr>
          <a:xfrm>
            <a:off x="14989839" y="-506133"/>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814857"/>
            <a:ext cx="18287999" cy="347214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16000" y="824875"/>
            <a:ext cx="5080635" cy="2477135"/>
          </a:xfrm>
          <a:prstGeom prst="rect">
            <a:avLst/>
          </a:prstGeom>
        </p:spPr>
        <p:txBody>
          <a:bodyPr vert="horz" wrap="square" lIns="0" tIns="235585" rIns="0" bIns="0" rtlCol="0">
            <a:spAutoFit/>
          </a:bodyPr>
          <a:lstStyle/>
          <a:p>
            <a:pPr marL="12700" marR="5080">
              <a:lnSpc>
                <a:spcPts val="8770"/>
              </a:lnSpc>
              <a:spcBef>
                <a:spcPts val="1855"/>
              </a:spcBef>
            </a:pPr>
            <a:r>
              <a:rPr sz="8750" spc="25" dirty="0">
                <a:solidFill>
                  <a:srgbClr val="2D2E2B"/>
                </a:solidFill>
                <a:latin typeface="Georgia"/>
                <a:cs typeface="Georgia"/>
              </a:rPr>
              <a:t>Start</a:t>
            </a:r>
            <a:r>
              <a:rPr sz="8750" spc="-295" dirty="0">
                <a:solidFill>
                  <a:srgbClr val="2D2E2B"/>
                </a:solidFill>
                <a:latin typeface="Georgia"/>
                <a:cs typeface="Georgia"/>
              </a:rPr>
              <a:t> </a:t>
            </a:r>
            <a:r>
              <a:rPr sz="8750" spc="420" dirty="0">
                <a:solidFill>
                  <a:srgbClr val="2D2E2B"/>
                </a:solidFill>
                <a:latin typeface="Georgia"/>
                <a:cs typeface="Georgia"/>
              </a:rPr>
              <a:t>with  </a:t>
            </a:r>
            <a:r>
              <a:rPr sz="8750" spc="-20" dirty="0">
                <a:solidFill>
                  <a:srgbClr val="2D2E2B"/>
                </a:solidFill>
                <a:latin typeface="Georgia"/>
                <a:cs typeface="Georgia"/>
              </a:rPr>
              <a:t>questions.</a:t>
            </a:r>
            <a:endParaRPr sz="8750">
              <a:latin typeface="Georgia"/>
              <a:cs typeface="Georgia"/>
            </a:endParaRPr>
          </a:p>
        </p:txBody>
      </p:sp>
      <p:sp>
        <p:nvSpPr>
          <p:cNvPr id="4" name="object 4"/>
          <p:cNvSpPr txBox="1">
            <a:spLocks noGrp="1"/>
          </p:cNvSpPr>
          <p:nvPr>
            <p:ph type="title"/>
          </p:nvPr>
        </p:nvSpPr>
        <p:spPr>
          <a:xfrm>
            <a:off x="8584617" y="763680"/>
            <a:ext cx="8439150" cy="1183640"/>
          </a:xfrm>
          <a:prstGeom prst="rect">
            <a:avLst/>
          </a:prstGeom>
        </p:spPr>
        <p:txBody>
          <a:bodyPr vert="horz" wrap="square" lIns="0" tIns="205740" rIns="0" bIns="0" rtlCol="0">
            <a:spAutoFit/>
          </a:bodyPr>
          <a:lstStyle/>
          <a:p>
            <a:pPr marL="12700">
              <a:lnSpc>
                <a:spcPct val="100000"/>
              </a:lnSpc>
              <a:spcBef>
                <a:spcPts val="1620"/>
              </a:spcBef>
            </a:pPr>
            <a:r>
              <a:rPr sz="2800" spc="-105" dirty="0">
                <a:solidFill>
                  <a:srgbClr val="2D2E2B"/>
                </a:solidFill>
                <a:latin typeface="Lucida Sans Unicode"/>
                <a:cs typeface="Lucida Sans Unicode"/>
              </a:rPr>
              <a:t>WHO </a:t>
            </a:r>
            <a:r>
              <a:rPr sz="2800" spc="-40" dirty="0">
                <a:solidFill>
                  <a:srgbClr val="2D2E2B"/>
                </a:solidFill>
                <a:latin typeface="Lucida Sans Unicode"/>
                <a:cs typeface="Lucida Sans Unicode"/>
              </a:rPr>
              <a:t>ARE </a:t>
            </a:r>
            <a:r>
              <a:rPr sz="2800" spc="-140" dirty="0">
                <a:solidFill>
                  <a:srgbClr val="2D2E2B"/>
                </a:solidFill>
                <a:latin typeface="Lucida Sans Unicode"/>
                <a:cs typeface="Lucida Sans Unicode"/>
              </a:rPr>
              <a:t>YOU </a:t>
            </a:r>
            <a:r>
              <a:rPr sz="2800" spc="-40" dirty="0">
                <a:solidFill>
                  <a:srgbClr val="2D2E2B"/>
                </a:solidFill>
                <a:latin typeface="Lucida Sans Unicode"/>
                <a:cs typeface="Lucida Sans Unicode"/>
              </a:rPr>
              <a:t>DESIGNING</a:t>
            </a:r>
            <a:r>
              <a:rPr sz="2800" spc="55" dirty="0">
                <a:solidFill>
                  <a:srgbClr val="2D2E2B"/>
                </a:solidFill>
                <a:latin typeface="Lucida Sans Unicode"/>
                <a:cs typeface="Lucida Sans Unicode"/>
              </a:rPr>
              <a:t> </a:t>
            </a:r>
            <a:r>
              <a:rPr sz="2800" spc="-30" dirty="0">
                <a:solidFill>
                  <a:srgbClr val="2D2E2B"/>
                </a:solidFill>
                <a:latin typeface="Lucida Sans Unicode"/>
                <a:cs typeface="Lucida Sans Unicode"/>
              </a:rPr>
              <a:t>FOR?</a:t>
            </a:r>
            <a:endParaRPr sz="2800">
              <a:latin typeface="Lucida Sans Unicode"/>
              <a:cs typeface="Lucida Sans Unicode"/>
            </a:endParaRPr>
          </a:p>
          <a:p>
            <a:pPr marL="12700">
              <a:lnSpc>
                <a:spcPct val="100000"/>
              </a:lnSpc>
              <a:spcBef>
                <a:spcPts val="1300"/>
              </a:spcBef>
            </a:pPr>
            <a:r>
              <a:rPr sz="2450" spc="-95" dirty="0">
                <a:solidFill>
                  <a:srgbClr val="2D2E2B"/>
                </a:solidFill>
                <a:latin typeface="Lucida Sans Unicode"/>
                <a:cs typeface="Lucida Sans Unicode"/>
              </a:rPr>
              <a:t>Presentations</a:t>
            </a:r>
            <a:r>
              <a:rPr sz="2450" spc="-305" dirty="0">
                <a:solidFill>
                  <a:srgbClr val="2D2E2B"/>
                </a:solidFill>
                <a:latin typeface="Lucida Sans Unicode"/>
                <a:cs typeface="Lucida Sans Unicode"/>
              </a:rPr>
              <a:t> </a:t>
            </a:r>
            <a:r>
              <a:rPr sz="2450" spc="-130" dirty="0">
                <a:solidFill>
                  <a:srgbClr val="2D2E2B"/>
                </a:solidFill>
                <a:latin typeface="Lucida Sans Unicode"/>
                <a:cs typeface="Lucida Sans Unicode"/>
              </a:rPr>
              <a:t>are</a:t>
            </a:r>
            <a:r>
              <a:rPr sz="2450" spc="-300" dirty="0">
                <a:solidFill>
                  <a:srgbClr val="2D2E2B"/>
                </a:solidFill>
                <a:latin typeface="Lucida Sans Unicode"/>
                <a:cs typeface="Lucida Sans Unicode"/>
              </a:rPr>
              <a:t> </a:t>
            </a:r>
            <a:r>
              <a:rPr sz="2450" spc="-110" dirty="0">
                <a:solidFill>
                  <a:srgbClr val="2D2E2B"/>
                </a:solidFill>
                <a:latin typeface="Lucida Sans Unicode"/>
                <a:cs typeface="Lucida Sans Unicode"/>
              </a:rPr>
              <a:t>tools</a:t>
            </a:r>
            <a:r>
              <a:rPr sz="2450" spc="-305" dirty="0">
                <a:solidFill>
                  <a:srgbClr val="2D2E2B"/>
                </a:solidFill>
                <a:latin typeface="Lucida Sans Unicode"/>
                <a:cs typeface="Lucida Sans Unicode"/>
              </a:rPr>
              <a:t> </a:t>
            </a:r>
            <a:r>
              <a:rPr sz="2450" spc="-75" dirty="0">
                <a:solidFill>
                  <a:srgbClr val="2D2E2B"/>
                </a:solidFill>
                <a:latin typeface="Lucida Sans Unicode"/>
                <a:cs typeface="Lucida Sans Unicode"/>
              </a:rPr>
              <a:t>that</a:t>
            </a:r>
            <a:r>
              <a:rPr sz="2450" spc="-300" dirty="0">
                <a:solidFill>
                  <a:srgbClr val="2D2E2B"/>
                </a:solidFill>
                <a:latin typeface="Lucida Sans Unicode"/>
                <a:cs typeface="Lucida Sans Unicode"/>
              </a:rPr>
              <a:t> </a:t>
            </a:r>
            <a:r>
              <a:rPr sz="2450" spc="-130" dirty="0">
                <a:solidFill>
                  <a:srgbClr val="2D2E2B"/>
                </a:solidFill>
                <a:latin typeface="Lucida Sans Unicode"/>
                <a:cs typeface="Lucida Sans Unicode"/>
              </a:rPr>
              <a:t>can</a:t>
            </a:r>
            <a:r>
              <a:rPr sz="2450" spc="-300" dirty="0">
                <a:solidFill>
                  <a:srgbClr val="2D2E2B"/>
                </a:solidFill>
                <a:latin typeface="Lucida Sans Unicode"/>
                <a:cs typeface="Lucida Sans Unicode"/>
              </a:rPr>
              <a:t> </a:t>
            </a:r>
            <a:r>
              <a:rPr sz="2450" spc="-160" dirty="0">
                <a:solidFill>
                  <a:srgbClr val="2D2E2B"/>
                </a:solidFill>
                <a:latin typeface="Lucida Sans Unicode"/>
                <a:cs typeface="Lucida Sans Unicode"/>
              </a:rPr>
              <a:t>be</a:t>
            </a:r>
            <a:r>
              <a:rPr sz="2450" spc="-305" dirty="0">
                <a:solidFill>
                  <a:srgbClr val="2D2E2B"/>
                </a:solidFill>
                <a:latin typeface="Lucida Sans Unicode"/>
                <a:cs typeface="Lucida Sans Unicode"/>
              </a:rPr>
              <a:t> </a:t>
            </a:r>
            <a:r>
              <a:rPr sz="2450" spc="-140" dirty="0">
                <a:solidFill>
                  <a:srgbClr val="2D2E2B"/>
                </a:solidFill>
                <a:latin typeface="Lucida Sans Unicode"/>
                <a:cs typeface="Lucida Sans Unicode"/>
              </a:rPr>
              <a:t>used</a:t>
            </a:r>
            <a:r>
              <a:rPr sz="2450" spc="-300" dirty="0">
                <a:solidFill>
                  <a:srgbClr val="2D2E2B"/>
                </a:solidFill>
                <a:latin typeface="Lucida Sans Unicode"/>
                <a:cs typeface="Lucida Sans Unicode"/>
              </a:rPr>
              <a:t> </a:t>
            </a:r>
            <a:r>
              <a:rPr sz="2450" spc="-135" dirty="0">
                <a:solidFill>
                  <a:srgbClr val="2D2E2B"/>
                </a:solidFill>
                <a:latin typeface="Lucida Sans Unicode"/>
                <a:cs typeface="Lucida Sans Unicode"/>
              </a:rPr>
              <a:t>for</a:t>
            </a:r>
            <a:r>
              <a:rPr sz="2450" spc="-305" dirty="0">
                <a:solidFill>
                  <a:srgbClr val="2D2E2B"/>
                </a:solidFill>
                <a:latin typeface="Lucida Sans Unicode"/>
                <a:cs typeface="Lucida Sans Unicode"/>
              </a:rPr>
              <a:t> </a:t>
            </a:r>
            <a:r>
              <a:rPr sz="2450" spc="-105" dirty="0">
                <a:solidFill>
                  <a:srgbClr val="2D2E2B"/>
                </a:solidFill>
                <a:latin typeface="Lucida Sans Unicode"/>
                <a:cs typeface="Lucida Sans Unicode"/>
              </a:rPr>
              <a:t>different</a:t>
            </a:r>
            <a:r>
              <a:rPr sz="2450" spc="-300" dirty="0">
                <a:solidFill>
                  <a:srgbClr val="2D2E2B"/>
                </a:solidFill>
                <a:latin typeface="Lucida Sans Unicode"/>
                <a:cs typeface="Lucida Sans Unicode"/>
              </a:rPr>
              <a:t> </a:t>
            </a:r>
            <a:r>
              <a:rPr sz="2450" spc="-165" dirty="0">
                <a:solidFill>
                  <a:srgbClr val="2D2E2B"/>
                </a:solidFill>
                <a:latin typeface="Lucida Sans Unicode"/>
                <a:cs typeface="Lucida Sans Unicode"/>
              </a:rPr>
              <a:t>purposes.</a:t>
            </a:r>
            <a:endParaRPr sz="2450">
              <a:latin typeface="Lucida Sans Unicode"/>
              <a:cs typeface="Lucida Sans Unicode"/>
            </a:endParaRPr>
          </a:p>
        </p:txBody>
      </p:sp>
      <p:sp>
        <p:nvSpPr>
          <p:cNvPr id="5" name="object 5"/>
          <p:cNvSpPr txBox="1"/>
          <p:nvPr/>
        </p:nvSpPr>
        <p:spPr>
          <a:xfrm>
            <a:off x="8585430" y="2526684"/>
            <a:ext cx="8439150" cy="1183640"/>
          </a:xfrm>
          <a:prstGeom prst="rect">
            <a:avLst/>
          </a:prstGeom>
        </p:spPr>
        <p:txBody>
          <a:bodyPr vert="horz" wrap="square" lIns="0" tIns="205740" rIns="0" bIns="0" rtlCol="0">
            <a:spAutoFit/>
          </a:bodyPr>
          <a:lstStyle/>
          <a:p>
            <a:pPr marL="12700">
              <a:lnSpc>
                <a:spcPct val="100000"/>
              </a:lnSpc>
              <a:spcBef>
                <a:spcPts val="1620"/>
              </a:spcBef>
            </a:pPr>
            <a:r>
              <a:rPr sz="2800" spc="-95" dirty="0">
                <a:solidFill>
                  <a:srgbClr val="2D2E2B"/>
                </a:solidFill>
                <a:latin typeface="Lucida Sans Unicode"/>
                <a:cs typeface="Lucida Sans Unicode"/>
              </a:rPr>
              <a:t>WHAT </a:t>
            </a:r>
            <a:r>
              <a:rPr sz="2800" spc="60" dirty="0">
                <a:solidFill>
                  <a:srgbClr val="2D2E2B"/>
                </a:solidFill>
                <a:latin typeface="Lucida Sans Unicode"/>
                <a:cs typeface="Lucida Sans Unicode"/>
              </a:rPr>
              <a:t>IS </a:t>
            </a:r>
            <a:r>
              <a:rPr sz="2800" spc="-120" dirty="0">
                <a:solidFill>
                  <a:srgbClr val="2D2E2B"/>
                </a:solidFill>
                <a:latin typeface="Lucida Sans Unicode"/>
                <a:cs typeface="Lucida Sans Unicode"/>
              </a:rPr>
              <a:t>THE </a:t>
            </a:r>
            <a:r>
              <a:rPr sz="2800" spc="-20" dirty="0">
                <a:solidFill>
                  <a:srgbClr val="2D2E2B"/>
                </a:solidFill>
                <a:latin typeface="Lucida Sans Unicode"/>
                <a:cs typeface="Lucida Sans Unicode"/>
              </a:rPr>
              <a:t>DESIGN</a:t>
            </a:r>
            <a:r>
              <a:rPr sz="2800" spc="-75" dirty="0">
                <a:solidFill>
                  <a:srgbClr val="2D2E2B"/>
                </a:solidFill>
                <a:latin typeface="Lucida Sans Unicode"/>
                <a:cs typeface="Lucida Sans Unicode"/>
              </a:rPr>
              <a:t> </a:t>
            </a:r>
            <a:r>
              <a:rPr sz="2800" spc="30" dirty="0">
                <a:solidFill>
                  <a:srgbClr val="2D2E2B"/>
                </a:solidFill>
                <a:latin typeface="Lucida Sans Unicode"/>
                <a:cs typeface="Lucida Sans Unicode"/>
              </a:rPr>
              <a:t>PROBLEM?</a:t>
            </a:r>
            <a:endParaRPr sz="2800">
              <a:latin typeface="Lucida Sans Unicode"/>
              <a:cs typeface="Lucida Sans Unicode"/>
            </a:endParaRPr>
          </a:p>
          <a:p>
            <a:pPr marL="12700">
              <a:lnSpc>
                <a:spcPct val="100000"/>
              </a:lnSpc>
              <a:spcBef>
                <a:spcPts val="1300"/>
              </a:spcBef>
            </a:pPr>
            <a:r>
              <a:rPr sz="2450" spc="-95" dirty="0">
                <a:solidFill>
                  <a:srgbClr val="2D2E2B"/>
                </a:solidFill>
                <a:latin typeface="Lucida Sans Unicode"/>
                <a:cs typeface="Lucida Sans Unicode"/>
              </a:rPr>
              <a:t>Presentations</a:t>
            </a:r>
            <a:r>
              <a:rPr sz="2450" spc="-305" dirty="0">
                <a:solidFill>
                  <a:srgbClr val="2D2E2B"/>
                </a:solidFill>
                <a:latin typeface="Lucida Sans Unicode"/>
                <a:cs typeface="Lucida Sans Unicode"/>
              </a:rPr>
              <a:t> </a:t>
            </a:r>
            <a:r>
              <a:rPr sz="2450" spc="-130" dirty="0">
                <a:solidFill>
                  <a:srgbClr val="2D2E2B"/>
                </a:solidFill>
                <a:latin typeface="Lucida Sans Unicode"/>
                <a:cs typeface="Lucida Sans Unicode"/>
              </a:rPr>
              <a:t>are</a:t>
            </a:r>
            <a:r>
              <a:rPr sz="2450" spc="-300" dirty="0">
                <a:solidFill>
                  <a:srgbClr val="2D2E2B"/>
                </a:solidFill>
                <a:latin typeface="Lucida Sans Unicode"/>
                <a:cs typeface="Lucida Sans Unicode"/>
              </a:rPr>
              <a:t> </a:t>
            </a:r>
            <a:r>
              <a:rPr sz="2450" spc="-110" dirty="0">
                <a:solidFill>
                  <a:srgbClr val="2D2E2B"/>
                </a:solidFill>
                <a:latin typeface="Lucida Sans Unicode"/>
                <a:cs typeface="Lucida Sans Unicode"/>
              </a:rPr>
              <a:t>tools</a:t>
            </a:r>
            <a:r>
              <a:rPr sz="2450" spc="-305" dirty="0">
                <a:solidFill>
                  <a:srgbClr val="2D2E2B"/>
                </a:solidFill>
                <a:latin typeface="Lucida Sans Unicode"/>
                <a:cs typeface="Lucida Sans Unicode"/>
              </a:rPr>
              <a:t> </a:t>
            </a:r>
            <a:r>
              <a:rPr sz="2450" spc="-75" dirty="0">
                <a:solidFill>
                  <a:srgbClr val="2D2E2B"/>
                </a:solidFill>
                <a:latin typeface="Lucida Sans Unicode"/>
                <a:cs typeface="Lucida Sans Unicode"/>
              </a:rPr>
              <a:t>that</a:t>
            </a:r>
            <a:r>
              <a:rPr sz="2450" spc="-300" dirty="0">
                <a:solidFill>
                  <a:srgbClr val="2D2E2B"/>
                </a:solidFill>
                <a:latin typeface="Lucida Sans Unicode"/>
                <a:cs typeface="Lucida Sans Unicode"/>
              </a:rPr>
              <a:t> </a:t>
            </a:r>
            <a:r>
              <a:rPr sz="2450" spc="-130" dirty="0">
                <a:solidFill>
                  <a:srgbClr val="2D2E2B"/>
                </a:solidFill>
                <a:latin typeface="Lucida Sans Unicode"/>
                <a:cs typeface="Lucida Sans Unicode"/>
              </a:rPr>
              <a:t>can</a:t>
            </a:r>
            <a:r>
              <a:rPr sz="2450" spc="-300" dirty="0">
                <a:solidFill>
                  <a:srgbClr val="2D2E2B"/>
                </a:solidFill>
                <a:latin typeface="Lucida Sans Unicode"/>
                <a:cs typeface="Lucida Sans Unicode"/>
              </a:rPr>
              <a:t> </a:t>
            </a:r>
            <a:r>
              <a:rPr sz="2450" spc="-160" dirty="0">
                <a:solidFill>
                  <a:srgbClr val="2D2E2B"/>
                </a:solidFill>
                <a:latin typeface="Lucida Sans Unicode"/>
                <a:cs typeface="Lucida Sans Unicode"/>
              </a:rPr>
              <a:t>be</a:t>
            </a:r>
            <a:r>
              <a:rPr sz="2450" spc="-305" dirty="0">
                <a:solidFill>
                  <a:srgbClr val="2D2E2B"/>
                </a:solidFill>
                <a:latin typeface="Lucida Sans Unicode"/>
                <a:cs typeface="Lucida Sans Unicode"/>
              </a:rPr>
              <a:t> </a:t>
            </a:r>
            <a:r>
              <a:rPr sz="2450" spc="-140" dirty="0">
                <a:solidFill>
                  <a:srgbClr val="2D2E2B"/>
                </a:solidFill>
                <a:latin typeface="Lucida Sans Unicode"/>
                <a:cs typeface="Lucida Sans Unicode"/>
              </a:rPr>
              <a:t>used</a:t>
            </a:r>
            <a:r>
              <a:rPr sz="2450" spc="-300" dirty="0">
                <a:solidFill>
                  <a:srgbClr val="2D2E2B"/>
                </a:solidFill>
                <a:latin typeface="Lucida Sans Unicode"/>
                <a:cs typeface="Lucida Sans Unicode"/>
              </a:rPr>
              <a:t> </a:t>
            </a:r>
            <a:r>
              <a:rPr sz="2450" spc="-135" dirty="0">
                <a:solidFill>
                  <a:srgbClr val="2D2E2B"/>
                </a:solidFill>
                <a:latin typeface="Lucida Sans Unicode"/>
                <a:cs typeface="Lucida Sans Unicode"/>
              </a:rPr>
              <a:t>for</a:t>
            </a:r>
            <a:r>
              <a:rPr sz="2450" spc="-305" dirty="0">
                <a:solidFill>
                  <a:srgbClr val="2D2E2B"/>
                </a:solidFill>
                <a:latin typeface="Lucida Sans Unicode"/>
                <a:cs typeface="Lucida Sans Unicode"/>
              </a:rPr>
              <a:t> </a:t>
            </a:r>
            <a:r>
              <a:rPr sz="2450" spc="-105" dirty="0">
                <a:solidFill>
                  <a:srgbClr val="2D2E2B"/>
                </a:solidFill>
                <a:latin typeface="Lucida Sans Unicode"/>
                <a:cs typeface="Lucida Sans Unicode"/>
              </a:rPr>
              <a:t>different</a:t>
            </a:r>
            <a:r>
              <a:rPr sz="2450" spc="-300" dirty="0">
                <a:solidFill>
                  <a:srgbClr val="2D2E2B"/>
                </a:solidFill>
                <a:latin typeface="Lucida Sans Unicode"/>
                <a:cs typeface="Lucida Sans Unicode"/>
              </a:rPr>
              <a:t> </a:t>
            </a:r>
            <a:r>
              <a:rPr sz="2450" spc="-165" dirty="0">
                <a:solidFill>
                  <a:srgbClr val="2D2E2B"/>
                </a:solidFill>
                <a:latin typeface="Lucida Sans Unicode"/>
                <a:cs typeface="Lucida Sans Unicode"/>
              </a:rPr>
              <a:t>purposes.</a:t>
            </a:r>
            <a:endParaRPr sz="2450">
              <a:latin typeface="Lucida Sans Unicode"/>
              <a:cs typeface="Lucida Sans Unicode"/>
            </a:endParaRPr>
          </a:p>
        </p:txBody>
      </p:sp>
      <p:sp>
        <p:nvSpPr>
          <p:cNvPr id="6" name="object 6"/>
          <p:cNvSpPr txBox="1"/>
          <p:nvPr/>
        </p:nvSpPr>
        <p:spPr>
          <a:xfrm>
            <a:off x="8584617" y="4289697"/>
            <a:ext cx="8439150" cy="1183640"/>
          </a:xfrm>
          <a:prstGeom prst="rect">
            <a:avLst/>
          </a:prstGeom>
        </p:spPr>
        <p:txBody>
          <a:bodyPr vert="horz" wrap="square" lIns="0" tIns="205740" rIns="0" bIns="0" rtlCol="0">
            <a:spAutoFit/>
          </a:bodyPr>
          <a:lstStyle/>
          <a:p>
            <a:pPr marL="12700">
              <a:lnSpc>
                <a:spcPct val="100000"/>
              </a:lnSpc>
              <a:spcBef>
                <a:spcPts val="1620"/>
              </a:spcBef>
            </a:pPr>
            <a:r>
              <a:rPr sz="2800" spc="-95" dirty="0">
                <a:solidFill>
                  <a:srgbClr val="2D2E2B"/>
                </a:solidFill>
                <a:latin typeface="Lucida Sans Unicode"/>
                <a:cs typeface="Lucida Sans Unicode"/>
              </a:rPr>
              <a:t>WHAT </a:t>
            </a:r>
            <a:r>
              <a:rPr sz="2800" spc="35" dirty="0">
                <a:solidFill>
                  <a:srgbClr val="2D2E2B"/>
                </a:solidFill>
                <a:latin typeface="Lucida Sans Unicode"/>
                <a:cs typeface="Lucida Sans Unicode"/>
              </a:rPr>
              <a:t>RESOURCES </a:t>
            </a:r>
            <a:r>
              <a:rPr sz="2800" spc="-285" dirty="0">
                <a:solidFill>
                  <a:srgbClr val="2D2E2B"/>
                </a:solidFill>
                <a:latin typeface="Lucida Sans Unicode"/>
                <a:cs typeface="Lucida Sans Unicode"/>
              </a:rPr>
              <a:t>DO </a:t>
            </a:r>
            <a:r>
              <a:rPr sz="2800" spc="-140" dirty="0">
                <a:solidFill>
                  <a:srgbClr val="2D2E2B"/>
                </a:solidFill>
                <a:latin typeface="Lucida Sans Unicode"/>
                <a:cs typeface="Lucida Sans Unicode"/>
              </a:rPr>
              <a:t>YOU</a:t>
            </a:r>
            <a:r>
              <a:rPr sz="2800" spc="-480" dirty="0">
                <a:solidFill>
                  <a:srgbClr val="2D2E2B"/>
                </a:solidFill>
                <a:latin typeface="Lucida Sans Unicode"/>
                <a:cs typeface="Lucida Sans Unicode"/>
              </a:rPr>
              <a:t> </a:t>
            </a:r>
            <a:r>
              <a:rPr sz="2800" spc="-10" dirty="0">
                <a:solidFill>
                  <a:srgbClr val="2D2E2B"/>
                </a:solidFill>
                <a:latin typeface="Lucida Sans Unicode"/>
                <a:cs typeface="Lucida Sans Unicode"/>
              </a:rPr>
              <a:t>HAVE?</a:t>
            </a:r>
            <a:endParaRPr sz="2800">
              <a:latin typeface="Lucida Sans Unicode"/>
              <a:cs typeface="Lucida Sans Unicode"/>
            </a:endParaRPr>
          </a:p>
          <a:p>
            <a:pPr marL="12700">
              <a:lnSpc>
                <a:spcPct val="100000"/>
              </a:lnSpc>
              <a:spcBef>
                <a:spcPts val="1300"/>
              </a:spcBef>
            </a:pPr>
            <a:r>
              <a:rPr sz="2450" spc="-95" dirty="0">
                <a:solidFill>
                  <a:srgbClr val="2D2E2B"/>
                </a:solidFill>
                <a:latin typeface="Lucida Sans Unicode"/>
                <a:cs typeface="Lucida Sans Unicode"/>
              </a:rPr>
              <a:t>Presentations</a:t>
            </a:r>
            <a:r>
              <a:rPr sz="2450" spc="-305" dirty="0">
                <a:solidFill>
                  <a:srgbClr val="2D2E2B"/>
                </a:solidFill>
                <a:latin typeface="Lucida Sans Unicode"/>
                <a:cs typeface="Lucida Sans Unicode"/>
              </a:rPr>
              <a:t> </a:t>
            </a:r>
            <a:r>
              <a:rPr sz="2450" spc="-130" dirty="0">
                <a:solidFill>
                  <a:srgbClr val="2D2E2B"/>
                </a:solidFill>
                <a:latin typeface="Lucida Sans Unicode"/>
                <a:cs typeface="Lucida Sans Unicode"/>
              </a:rPr>
              <a:t>are</a:t>
            </a:r>
            <a:r>
              <a:rPr sz="2450" spc="-300" dirty="0">
                <a:solidFill>
                  <a:srgbClr val="2D2E2B"/>
                </a:solidFill>
                <a:latin typeface="Lucida Sans Unicode"/>
                <a:cs typeface="Lucida Sans Unicode"/>
              </a:rPr>
              <a:t> </a:t>
            </a:r>
            <a:r>
              <a:rPr sz="2450" spc="-110" dirty="0">
                <a:solidFill>
                  <a:srgbClr val="2D2E2B"/>
                </a:solidFill>
                <a:latin typeface="Lucida Sans Unicode"/>
                <a:cs typeface="Lucida Sans Unicode"/>
              </a:rPr>
              <a:t>tools</a:t>
            </a:r>
            <a:r>
              <a:rPr sz="2450" spc="-305" dirty="0">
                <a:solidFill>
                  <a:srgbClr val="2D2E2B"/>
                </a:solidFill>
                <a:latin typeface="Lucida Sans Unicode"/>
                <a:cs typeface="Lucida Sans Unicode"/>
              </a:rPr>
              <a:t> </a:t>
            </a:r>
            <a:r>
              <a:rPr sz="2450" spc="-75" dirty="0">
                <a:solidFill>
                  <a:srgbClr val="2D2E2B"/>
                </a:solidFill>
                <a:latin typeface="Lucida Sans Unicode"/>
                <a:cs typeface="Lucida Sans Unicode"/>
              </a:rPr>
              <a:t>that</a:t>
            </a:r>
            <a:r>
              <a:rPr sz="2450" spc="-300" dirty="0">
                <a:solidFill>
                  <a:srgbClr val="2D2E2B"/>
                </a:solidFill>
                <a:latin typeface="Lucida Sans Unicode"/>
                <a:cs typeface="Lucida Sans Unicode"/>
              </a:rPr>
              <a:t> </a:t>
            </a:r>
            <a:r>
              <a:rPr sz="2450" spc="-130" dirty="0">
                <a:solidFill>
                  <a:srgbClr val="2D2E2B"/>
                </a:solidFill>
                <a:latin typeface="Lucida Sans Unicode"/>
                <a:cs typeface="Lucida Sans Unicode"/>
              </a:rPr>
              <a:t>can</a:t>
            </a:r>
            <a:r>
              <a:rPr sz="2450" spc="-300" dirty="0">
                <a:solidFill>
                  <a:srgbClr val="2D2E2B"/>
                </a:solidFill>
                <a:latin typeface="Lucida Sans Unicode"/>
                <a:cs typeface="Lucida Sans Unicode"/>
              </a:rPr>
              <a:t> </a:t>
            </a:r>
            <a:r>
              <a:rPr sz="2450" spc="-160" dirty="0">
                <a:solidFill>
                  <a:srgbClr val="2D2E2B"/>
                </a:solidFill>
                <a:latin typeface="Lucida Sans Unicode"/>
                <a:cs typeface="Lucida Sans Unicode"/>
              </a:rPr>
              <a:t>be</a:t>
            </a:r>
            <a:r>
              <a:rPr sz="2450" spc="-305" dirty="0">
                <a:solidFill>
                  <a:srgbClr val="2D2E2B"/>
                </a:solidFill>
                <a:latin typeface="Lucida Sans Unicode"/>
                <a:cs typeface="Lucida Sans Unicode"/>
              </a:rPr>
              <a:t> </a:t>
            </a:r>
            <a:r>
              <a:rPr sz="2450" spc="-140" dirty="0">
                <a:solidFill>
                  <a:srgbClr val="2D2E2B"/>
                </a:solidFill>
                <a:latin typeface="Lucida Sans Unicode"/>
                <a:cs typeface="Lucida Sans Unicode"/>
              </a:rPr>
              <a:t>used</a:t>
            </a:r>
            <a:r>
              <a:rPr sz="2450" spc="-300" dirty="0">
                <a:solidFill>
                  <a:srgbClr val="2D2E2B"/>
                </a:solidFill>
                <a:latin typeface="Lucida Sans Unicode"/>
                <a:cs typeface="Lucida Sans Unicode"/>
              </a:rPr>
              <a:t> </a:t>
            </a:r>
            <a:r>
              <a:rPr sz="2450" spc="-135" dirty="0">
                <a:solidFill>
                  <a:srgbClr val="2D2E2B"/>
                </a:solidFill>
                <a:latin typeface="Lucida Sans Unicode"/>
                <a:cs typeface="Lucida Sans Unicode"/>
              </a:rPr>
              <a:t>for</a:t>
            </a:r>
            <a:r>
              <a:rPr sz="2450" spc="-305" dirty="0">
                <a:solidFill>
                  <a:srgbClr val="2D2E2B"/>
                </a:solidFill>
                <a:latin typeface="Lucida Sans Unicode"/>
                <a:cs typeface="Lucida Sans Unicode"/>
              </a:rPr>
              <a:t> </a:t>
            </a:r>
            <a:r>
              <a:rPr sz="2450" spc="-105" dirty="0">
                <a:solidFill>
                  <a:srgbClr val="2D2E2B"/>
                </a:solidFill>
                <a:latin typeface="Lucida Sans Unicode"/>
                <a:cs typeface="Lucida Sans Unicode"/>
              </a:rPr>
              <a:t>different</a:t>
            </a:r>
            <a:r>
              <a:rPr sz="2450" spc="-300" dirty="0">
                <a:solidFill>
                  <a:srgbClr val="2D2E2B"/>
                </a:solidFill>
                <a:latin typeface="Lucida Sans Unicode"/>
                <a:cs typeface="Lucida Sans Unicode"/>
              </a:rPr>
              <a:t> </a:t>
            </a:r>
            <a:r>
              <a:rPr sz="2450" spc="-165" dirty="0">
                <a:solidFill>
                  <a:srgbClr val="2D2E2B"/>
                </a:solidFill>
                <a:latin typeface="Lucida Sans Unicode"/>
                <a:cs typeface="Lucida Sans Unicode"/>
              </a:rPr>
              <a:t>purposes.</a:t>
            </a:r>
            <a:endParaRPr sz="2450">
              <a:latin typeface="Lucida Sans Unicode"/>
              <a:cs typeface="Lucida Sans Unicode"/>
            </a:endParaRPr>
          </a:p>
        </p:txBody>
      </p:sp>
      <p:sp>
        <p:nvSpPr>
          <p:cNvPr id="7" name="object 7"/>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2D2E2B"/>
          </a:solidFill>
        </p:spPr>
        <p:txBody>
          <a:bodyPr wrap="square" lIns="0" tIns="0" rIns="0" bIns="0" rtlCol="0"/>
          <a:lstStyle/>
          <a:p>
            <a:endParaRPr/>
          </a:p>
        </p:txBody>
      </p:sp>
      <p:sp>
        <p:nvSpPr>
          <p:cNvPr id="8" name="object 8"/>
          <p:cNvSpPr/>
          <p:nvPr/>
        </p:nvSpPr>
        <p:spPr>
          <a:xfrm>
            <a:off x="16423751" y="5"/>
            <a:ext cx="1676399" cy="1032373"/>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3337086" y="9819041"/>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4"/>
                </a:moveTo>
                <a:lnTo>
                  <a:pt x="18287999" y="9543414"/>
                </a:lnTo>
                <a:lnTo>
                  <a:pt x="18287999" y="0"/>
                </a:lnTo>
                <a:lnTo>
                  <a:pt x="0" y="0"/>
                </a:lnTo>
                <a:lnTo>
                  <a:pt x="0" y="9543414"/>
                </a:lnTo>
                <a:close/>
              </a:path>
            </a:pathLst>
          </a:custGeom>
          <a:solidFill>
            <a:srgbClr val="FED531"/>
          </a:solidFill>
        </p:spPr>
        <p:txBody>
          <a:bodyPr wrap="square" lIns="0" tIns="0" rIns="0" bIns="0" rtlCol="0"/>
          <a:lstStyle/>
          <a:p>
            <a:endParaRPr/>
          </a:p>
        </p:txBody>
      </p:sp>
      <p:sp>
        <p:nvSpPr>
          <p:cNvPr id="3" name="object 3"/>
          <p:cNvSpPr/>
          <p:nvPr/>
        </p:nvSpPr>
        <p:spPr>
          <a:xfrm>
            <a:off x="0" y="9543415"/>
            <a:ext cx="18288000" cy="743585"/>
          </a:xfrm>
          <a:custGeom>
            <a:avLst/>
            <a:gdLst/>
            <a:ahLst/>
            <a:cxnLst/>
            <a:rect l="l" t="t" r="r" b="b"/>
            <a:pathLst>
              <a:path w="18288000" h="743584">
                <a:moveTo>
                  <a:pt x="0" y="0"/>
                </a:moveTo>
                <a:lnTo>
                  <a:pt x="18287999" y="0"/>
                </a:lnTo>
                <a:lnTo>
                  <a:pt x="18287999" y="743584"/>
                </a:lnTo>
                <a:lnTo>
                  <a:pt x="0" y="743584"/>
                </a:lnTo>
                <a:lnTo>
                  <a:pt x="0" y="0"/>
                </a:lnTo>
                <a:close/>
              </a:path>
            </a:pathLst>
          </a:custGeom>
          <a:solidFill>
            <a:srgbClr val="2D2E2B"/>
          </a:solidFill>
        </p:spPr>
        <p:txBody>
          <a:bodyPr wrap="square" lIns="0" tIns="0" rIns="0" bIns="0" rtlCol="0"/>
          <a:lstStyle/>
          <a:p>
            <a:endParaRPr/>
          </a:p>
        </p:txBody>
      </p:sp>
      <p:sp>
        <p:nvSpPr>
          <p:cNvPr id="4" name="object 4"/>
          <p:cNvSpPr txBox="1">
            <a:spLocks noGrp="1"/>
          </p:cNvSpPr>
          <p:nvPr>
            <p:ph type="title"/>
          </p:nvPr>
        </p:nvSpPr>
        <p:spPr>
          <a:xfrm>
            <a:off x="1016000" y="198944"/>
            <a:ext cx="10775950" cy="2646680"/>
          </a:xfrm>
          <a:prstGeom prst="rect">
            <a:avLst/>
          </a:prstGeom>
        </p:spPr>
        <p:txBody>
          <a:bodyPr vert="horz" wrap="square" lIns="0" tIns="596265" rIns="0" bIns="0" rtlCol="0">
            <a:spAutoFit/>
          </a:bodyPr>
          <a:lstStyle/>
          <a:p>
            <a:pPr marL="24765">
              <a:lnSpc>
                <a:spcPct val="100000"/>
              </a:lnSpc>
              <a:spcBef>
                <a:spcPts val="4695"/>
              </a:spcBef>
            </a:pPr>
            <a:r>
              <a:rPr spc="125" dirty="0">
                <a:solidFill>
                  <a:srgbClr val="2D2E2B"/>
                </a:solidFill>
              </a:rPr>
              <a:t>Defining </a:t>
            </a:r>
            <a:r>
              <a:rPr spc="210" dirty="0">
                <a:solidFill>
                  <a:srgbClr val="2D2E2B"/>
                </a:solidFill>
              </a:rPr>
              <a:t>the</a:t>
            </a:r>
            <a:r>
              <a:rPr spc="-620" dirty="0">
                <a:solidFill>
                  <a:srgbClr val="2D2E2B"/>
                </a:solidFill>
              </a:rPr>
              <a:t> </a:t>
            </a:r>
            <a:r>
              <a:rPr spc="30" dirty="0">
                <a:solidFill>
                  <a:srgbClr val="2D2E2B"/>
                </a:solidFill>
              </a:rPr>
              <a:t>Problem</a:t>
            </a:r>
          </a:p>
          <a:p>
            <a:pPr marL="12700">
              <a:lnSpc>
                <a:spcPct val="100000"/>
              </a:lnSpc>
              <a:spcBef>
                <a:spcPts val="1695"/>
              </a:spcBef>
            </a:pPr>
            <a:r>
              <a:rPr sz="3200" spc="425" dirty="0">
                <a:solidFill>
                  <a:srgbClr val="2D2E2B"/>
                </a:solidFill>
                <a:latin typeface="Tahoma"/>
                <a:cs typeface="Tahoma"/>
              </a:rPr>
              <a:t>TAKE </a:t>
            </a:r>
            <a:r>
              <a:rPr sz="3200" spc="70" dirty="0">
                <a:solidFill>
                  <a:srgbClr val="2D2E2B"/>
                </a:solidFill>
                <a:latin typeface="Tahoma"/>
                <a:cs typeface="Tahoma"/>
              </a:rPr>
              <a:t>IT </a:t>
            </a:r>
            <a:r>
              <a:rPr sz="3200" spc="480" dirty="0">
                <a:solidFill>
                  <a:srgbClr val="2D2E2B"/>
                </a:solidFill>
                <a:latin typeface="Tahoma"/>
                <a:cs typeface="Tahoma"/>
              </a:rPr>
              <a:t>FROM </a:t>
            </a:r>
            <a:r>
              <a:rPr sz="3200" spc="409" dirty="0">
                <a:solidFill>
                  <a:srgbClr val="2D2E2B"/>
                </a:solidFill>
                <a:latin typeface="Tahoma"/>
                <a:cs typeface="Tahoma"/>
              </a:rPr>
              <a:t>YOUR</a:t>
            </a:r>
            <a:r>
              <a:rPr sz="3200" spc="-665" dirty="0">
                <a:solidFill>
                  <a:srgbClr val="2D2E2B"/>
                </a:solidFill>
                <a:latin typeface="Tahoma"/>
                <a:cs typeface="Tahoma"/>
              </a:rPr>
              <a:t> </a:t>
            </a:r>
            <a:r>
              <a:rPr sz="3200" spc="475" dirty="0">
                <a:solidFill>
                  <a:srgbClr val="2D2E2B"/>
                </a:solidFill>
                <a:latin typeface="Tahoma"/>
                <a:cs typeface="Tahoma"/>
              </a:rPr>
              <a:t>CUSTOMERS.</a:t>
            </a:r>
            <a:endParaRPr sz="3200">
              <a:latin typeface="Tahoma"/>
              <a:cs typeface="Tahoma"/>
            </a:endParaRPr>
          </a:p>
        </p:txBody>
      </p:sp>
      <p:sp>
        <p:nvSpPr>
          <p:cNvPr id="5" name="object 5"/>
          <p:cNvSpPr txBox="1"/>
          <p:nvPr/>
        </p:nvSpPr>
        <p:spPr>
          <a:xfrm>
            <a:off x="1016000" y="6473652"/>
            <a:ext cx="7483475" cy="2103755"/>
          </a:xfrm>
          <a:prstGeom prst="rect">
            <a:avLst/>
          </a:prstGeom>
        </p:spPr>
        <p:txBody>
          <a:bodyPr vert="horz" wrap="square" lIns="0" tIns="208915" rIns="0" bIns="0" rtlCol="0">
            <a:spAutoFit/>
          </a:bodyPr>
          <a:lstStyle/>
          <a:p>
            <a:pPr marL="12700">
              <a:lnSpc>
                <a:spcPct val="100000"/>
              </a:lnSpc>
              <a:spcBef>
                <a:spcPts val="1645"/>
              </a:spcBef>
            </a:pPr>
            <a:r>
              <a:rPr sz="2800" spc="-114" dirty="0">
                <a:solidFill>
                  <a:srgbClr val="2D2E2B"/>
                </a:solidFill>
                <a:latin typeface="Arial"/>
                <a:cs typeface="Arial"/>
              </a:rPr>
              <a:t>WHAT </a:t>
            </a:r>
            <a:r>
              <a:rPr sz="2800" spc="-155" dirty="0">
                <a:solidFill>
                  <a:srgbClr val="2D2E2B"/>
                </a:solidFill>
                <a:latin typeface="Arial"/>
                <a:cs typeface="Arial"/>
              </a:rPr>
              <a:t>CUSTOMERS</a:t>
            </a:r>
            <a:r>
              <a:rPr sz="2800" spc="210" dirty="0">
                <a:solidFill>
                  <a:srgbClr val="2D2E2B"/>
                </a:solidFill>
                <a:latin typeface="Arial"/>
                <a:cs typeface="Arial"/>
              </a:rPr>
              <a:t> </a:t>
            </a:r>
            <a:r>
              <a:rPr sz="2800" spc="-125" dirty="0">
                <a:solidFill>
                  <a:srgbClr val="2D2E2B"/>
                </a:solidFill>
                <a:latin typeface="Arial"/>
                <a:cs typeface="Arial"/>
              </a:rPr>
              <a:t>SAY</a:t>
            </a:r>
            <a:endParaRPr sz="2800">
              <a:latin typeface="Arial"/>
              <a:cs typeface="Arial"/>
            </a:endParaRPr>
          </a:p>
          <a:p>
            <a:pPr marL="12700" marR="5080">
              <a:lnSpc>
                <a:spcPct val="122400"/>
              </a:lnSpc>
              <a:spcBef>
                <a:spcPts val="660"/>
              </a:spcBef>
            </a:pPr>
            <a:r>
              <a:rPr sz="2450" spc="-15" dirty="0">
                <a:solidFill>
                  <a:srgbClr val="2D2E2B"/>
                </a:solidFill>
                <a:latin typeface="Arial"/>
                <a:cs typeface="Arial"/>
              </a:rPr>
              <a:t>Presentations</a:t>
            </a:r>
            <a:r>
              <a:rPr sz="2450" spc="-204" dirty="0">
                <a:solidFill>
                  <a:srgbClr val="2D2E2B"/>
                </a:solidFill>
                <a:latin typeface="Arial"/>
                <a:cs typeface="Arial"/>
              </a:rPr>
              <a:t> </a:t>
            </a:r>
            <a:r>
              <a:rPr sz="2450" spc="-70" dirty="0">
                <a:solidFill>
                  <a:srgbClr val="2D2E2B"/>
                </a:solidFill>
                <a:latin typeface="Arial"/>
                <a:cs typeface="Arial"/>
              </a:rPr>
              <a:t>are</a:t>
            </a:r>
            <a:r>
              <a:rPr sz="2450" spc="-200" dirty="0">
                <a:solidFill>
                  <a:srgbClr val="2D2E2B"/>
                </a:solidFill>
                <a:latin typeface="Arial"/>
                <a:cs typeface="Arial"/>
              </a:rPr>
              <a:t> </a:t>
            </a:r>
            <a:r>
              <a:rPr sz="2450" spc="-40" dirty="0">
                <a:solidFill>
                  <a:srgbClr val="2D2E2B"/>
                </a:solidFill>
                <a:latin typeface="Arial"/>
                <a:cs typeface="Arial"/>
              </a:rPr>
              <a:t>communication</a:t>
            </a:r>
            <a:r>
              <a:rPr sz="2450" spc="-204" dirty="0">
                <a:solidFill>
                  <a:srgbClr val="2D2E2B"/>
                </a:solidFill>
                <a:latin typeface="Arial"/>
                <a:cs typeface="Arial"/>
              </a:rPr>
              <a:t> </a:t>
            </a:r>
            <a:r>
              <a:rPr sz="2450" spc="30" dirty="0">
                <a:solidFill>
                  <a:srgbClr val="2D2E2B"/>
                </a:solidFill>
                <a:latin typeface="Arial"/>
                <a:cs typeface="Arial"/>
              </a:rPr>
              <a:t>tools</a:t>
            </a:r>
            <a:r>
              <a:rPr sz="2450" spc="-200" dirty="0">
                <a:solidFill>
                  <a:srgbClr val="2D2E2B"/>
                </a:solidFill>
                <a:latin typeface="Arial"/>
                <a:cs typeface="Arial"/>
              </a:rPr>
              <a:t> </a:t>
            </a:r>
            <a:r>
              <a:rPr sz="2450" spc="80" dirty="0">
                <a:solidFill>
                  <a:srgbClr val="2D2E2B"/>
                </a:solidFill>
                <a:latin typeface="Arial"/>
                <a:cs typeface="Arial"/>
              </a:rPr>
              <a:t>that</a:t>
            </a:r>
            <a:r>
              <a:rPr sz="2450" spc="-204" dirty="0">
                <a:solidFill>
                  <a:srgbClr val="2D2E2B"/>
                </a:solidFill>
                <a:latin typeface="Arial"/>
                <a:cs typeface="Arial"/>
              </a:rPr>
              <a:t> </a:t>
            </a:r>
            <a:r>
              <a:rPr sz="2450" spc="-70" dirty="0">
                <a:solidFill>
                  <a:srgbClr val="2D2E2B"/>
                </a:solidFill>
                <a:latin typeface="Arial"/>
                <a:cs typeface="Arial"/>
              </a:rPr>
              <a:t>can</a:t>
            </a:r>
            <a:r>
              <a:rPr sz="2450" spc="-200" dirty="0">
                <a:solidFill>
                  <a:srgbClr val="2D2E2B"/>
                </a:solidFill>
                <a:latin typeface="Arial"/>
                <a:cs typeface="Arial"/>
              </a:rPr>
              <a:t> </a:t>
            </a:r>
            <a:r>
              <a:rPr sz="2450" spc="-70" dirty="0">
                <a:solidFill>
                  <a:srgbClr val="2D2E2B"/>
                </a:solidFill>
                <a:latin typeface="Arial"/>
                <a:cs typeface="Arial"/>
              </a:rPr>
              <a:t>be</a:t>
            </a:r>
            <a:r>
              <a:rPr sz="2450" spc="-204" dirty="0">
                <a:solidFill>
                  <a:srgbClr val="2D2E2B"/>
                </a:solidFill>
                <a:latin typeface="Arial"/>
                <a:cs typeface="Arial"/>
              </a:rPr>
              <a:t> </a:t>
            </a:r>
            <a:r>
              <a:rPr sz="2450" spc="-50" dirty="0">
                <a:solidFill>
                  <a:srgbClr val="2D2E2B"/>
                </a:solidFill>
                <a:latin typeface="Arial"/>
                <a:cs typeface="Arial"/>
              </a:rPr>
              <a:t>used  </a:t>
            </a:r>
            <a:r>
              <a:rPr sz="2450" spc="-55" dirty="0">
                <a:solidFill>
                  <a:srgbClr val="2D2E2B"/>
                </a:solidFill>
                <a:latin typeface="Arial"/>
                <a:cs typeface="Arial"/>
              </a:rPr>
              <a:t>as </a:t>
            </a:r>
            <a:r>
              <a:rPr sz="2450" spc="-20" dirty="0">
                <a:solidFill>
                  <a:srgbClr val="2D2E2B"/>
                </a:solidFill>
                <a:latin typeface="Arial"/>
                <a:cs typeface="Arial"/>
              </a:rPr>
              <a:t>demonstrations, </a:t>
            </a:r>
            <a:r>
              <a:rPr sz="2450" spc="-10" dirty="0">
                <a:solidFill>
                  <a:srgbClr val="2D2E2B"/>
                </a:solidFill>
                <a:latin typeface="Arial"/>
                <a:cs typeface="Arial"/>
              </a:rPr>
              <a:t>lectures, </a:t>
            </a:r>
            <a:r>
              <a:rPr sz="2450" spc="-50" dirty="0">
                <a:solidFill>
                  <a:srgbClr val="2D2E2B"/>
                </a:solidFill>
                <a:latin typeface="Arial"/>
                <a:cs typeface="Arial"/>
              </a:rPr>
              <a:t>speeches, </a:t>
            </a:r>
            <a:r>
              <a:rPr sz="2450" spc="-10" dirty="0">
                <a:solidFill>
                  <a:srgbClr val="2D2E2B"/>
                </a:solidFill>
                <a:latin typeface="Arial"/>
                <a:cs typeface="Arial"/>
              </a:rPr>
              <a:t>reports, </a:t>
            </a:r>
            <a:r>
              <a:rPr sz="2450" spc="-100" dirty="0">
                <a:solidFill>
                  <a:srgbClr val="2D2E2B"/>
                </a:solidFill>
                <a:latin typeface="Arial"/>
                <a:cs typeface="Arial"/>
              </a:rPr>
              <a:t>and  </a:t>
            </a:r>
            <a:r>
              <a:rPr sz="2450" spc="-85" dirty="0">
                <a:solidFill>
                  <a:srgbClr val="2D2E2B"/>
                </a:solidFill>
                <a:latin typeface="Arial"/>
                <a:cs typeface="Arial"/>
              </a:rPr>
              <a:t>more.</a:t>
            </a:r>
            <a:endParaRPr sz="2450">
              <a:latin typeface="Arial"/>
              <a:cs typeface="Arial"/>
            </a:endParaRPr>
          </a:p>
        </p:txBody>
      </p:sp>
      <p:sp>
        <p:nvSpPr>
          <p:cNvPr id="6" name="object 6"/>
          <p:cNvSpPr txBox="1"/>
          <p:nvPr/>
        </p:nvSpPr>
        <p:spPr>
          <a:xfrm>
            <a:off x="9666568" y="6473652"/>
            <a:ext cx="7483475" cy="2103755"/>
          </a:xfrm>
          <a:prstGeom prst="rect">
            <a:avLst/>
          </a:prstGeom>
        </p:spPr>
        <p:txBody>
          <a:bodyPr vert="horz" wrap="square" lIns="0" tIns="208915" rIns="0" bIns="0" rtlCol="0">
            <a:spAutoFit/>
          </a:bodyPr>
          <a:lstStyle/>
          <a:p>
            <a:pPr marL="12700">
              <a:lnSpc>
                <a:spcPct val="100000"/>
              </a:lnSpc>
              <a:spcBef>
                <a:spcPts val="1645"/>
              </a:spcBef>
            </a:pPr>
            <a:r>
              <a:rPr sz="2800" spc="-175" dirty="0">
                <a:solidFill>
                  <a:srgbClr val="2D2E2B"/>
                </a:solidFill>
                <a:latin typeface="Arial"/>
                <a:cs typeface="Arial"/>
              </a:rPr>
              <a:t>HOW </a:t>
            </a:r>
            <a:r>
              <a:rPr sz="2800" spc="-155" dirty="0">
                <a:solidFill>
                  <a:srgbClr val="2D2E2B"/>
                </a:solidFill>
                <a:latin typeface="Arial"/>
                <a:cs typeface="Arial"/>
              </a:rPr>
              <a:t>CUSTOMERS</a:t>
            </a:r>
            <a:r>
              <a:rPr sz="2800" spc="-335" dirty="0">
                <a:solidFill>
                  <a:srgbClr val="2D2E2B"/>
                </a:solidFill>
                <a:latin typeface="Arial"/>
                <a:cs typeface="Arial"/>
              </a:rPr>
              <a:t> </a:t>
            </a:r>
            <a:r>
              <a:rPr sz="2800" spc="-145" dirty="0">
                <a:solidFill>
                  <a:srgbClr val="2D2E2B"/>
                </a:solidFill>
                <a:latin typeface="Arial"/>
                <a:cs typeface="Arial"/>
              </a:rPr>
              <a:t>BEHAVE</a:t>
            </a:r>
            <a:endParaRPr sz="2800">
              <a:latin typeface="Arial"/>
              <a:cs typeface="Arial"/>
            </a:endParaRPr>
          </a:p>
          <a:p>
            <a:pPr marL="12700" marR="5080">
              <a:lnSpc>
                <a:spcPct val="122400"/>
              </a:lnSpc>
              <a:spcBef>
                <a:spcPts val="660"/>
              </a:spcBef>
            </a:pPr>
            <a:r>
              <a:rPr sz="2450" spc="-15" dirty="0">
                <a:solidFill>
                  <a:srgbClr val="2D2E2B"/>
                </a:solidFill>
                <a:latin typeface="Arial"/>
                <a:cs typeface="Arial"/>
              </a:rPr>
              <a:t>Presentations</a:t>
            </a:r>
            <a:r>
              <a:rPr sz="2450" spc="-204" dirty="0">
                <a:solidFill>
                  <a:srgbClr val="2D2E2B"/>
                </a:solidFill>
                <a:latin typeface="Arial"/>
                <a:cs typeface="Arial"/>
              </a:rPr>
              <a:t> </a:t>
            </a:r>
            <a:r>
              <a:rPr sz="2450" spc="-70" dirty="0">
                <a:solidFill>
                  <a:srgbClr val="2D2E2B"/>
                </a:solidFill>
                <a:latin typeface="Arial"/>
                <a:cs typeface="Arial"/>
              </a:rPr>
              <a:t>are</a:t>
            </a:r>
            <a:r>
              <a:rPr sz="2450" spc="-200" dirty="0">
                <a:solidFill>
                  <a:srgbClr val="2D2E2B"/>
                </a:solidFill>
                <a:latin typeface="Arial"/>
                <a:cs typeface="Arial"/>
              </a:rPr>
              <a:t> </a:t>
            </a:r>
            <a:r>
              <a:rPr sz="2450" spc="-40" dirty="0">
                <a:solidFill>
                  <a:srgbClr val="2D2E2B"/>
                </a:solidFill>
                <a:latin typeface="Arial"/>
                <a:cs typeface="Arial"/>
              </a:rPr>
              <a:t>communication</a:t>
            </a:r>
            <a:r>
              <a:rPr sz="2450" spc="-204" dirty="0">
                <a:solidFill>
                  <a:srgbClr val="2D2E2B"/>
                </a:solidFill>
                <a:latin typeface="Arial"/>
                <a:cs typeface="Arial"/>
              </a:rPr>
              <a:t> </a:t>
            </a:r>
            <a:r>
              <a:rPr sz="2450" spc="30" dirty="0">
                <a:solidFill>
                  <a:srgbClr val="2D2E2B"/>
                </a:solidFill>
                <a:latin typeface="Arial"/>
                <a:cs typeface="Arial"/>
              </a:rPr>
              <a:t>tools</a:t>
            </a:r>
            <a:r>
              <a:rPr sz="2450" spc="-200" dirty="0">
                <a:solidFill>
                  <a:srgbClr val="2D2E2B"/>
                </a:solidFill>
                <a:latin typeface="Arial"/>
                <a:cs typeface="Arial"/>
              </a:rPr>
              <a:t> </a:t>
            </a:r>
            <a:r>
              <a:rPr sz="2450" spc="80" dirty="0">
                <a:solidFill>
                  <a:srgbClr val="2D2E2B"/>
                </a:solidFill>
                <a:latin typeface="Arial"/>
                <a:cs typeface="Arial"/>
              </a:rPr>
              <a:t>that</a:t>
            </a:r>
            <a:r>
              <a:rPr sz="2450" spc="-204" dirty="0">
                <a:solidFill>
                  <a:srgbClr val="2D2E2B"/>
                </a:solidFill>
                <a:latin typeface="Arial"/>
                <a:cs typeface="Arial"/>
              </a:rPr>
              <a:t> </a:t>
            </a:r>
            <a:r>
              <a:rPr sz="2450" spc="-70" dirty="0">
                <a:solidFill>
                  <a:srgbClr val="2D2E2B"/>
                </a:solidFill>
                <a:latin typeface="Arial"/>
                <a:cs typeface="Arial"/>
              </a:rPr>
              <a:t>can</a:t>
            </a:r>
            <a:r>
              <a:rPr sz="2450" spc="-200" dirty="0">
                <a:solidFill>
                  <a:srgbClr val="2D2E2B"/>
                </a:solidFill>
                <a:latin typeface="Arial"/>
                <a:cs typeface="Arial"/>
              </a:rPr>
              <a:t> </a:t>
            </a:r>
            <a:r>
              <a:rPr sz="2450" spc="-70" dirty="0">
                <a:solidFill>
                  <a:srgbClr val="2D2E2B"/>
                </a:solidFill>
                <a:latin typeface="Arial"/>
                <a:cs typeface="Arial"/>
              </a:rPr>
              <a:t>be</a:t>
            </a:r>
            <a:r>
              <a:rPr sz="2450" spc="-204" dirty="0">
                <a:solidFill>
                  <a:srgbClr val="2D2E2B"/>
                </a:solidFill>
                <a:latin typeface="Arial"/>
                <a:cs typeface="Arial"/>
              </a:rPr>
              <a:t> </a:t>
            </a:r>
            <a:r>
              <a:rPr sz="2450" spc="-50" dirty="0">
                <a:solidFill>
                  <a:srgbClr val="2D2E2B"/>
                </a:solidFill>
                <a:latin typeface="Arial"/>
                <a:cs typeface="Arial"/>
              </a:rPr>
              <a:t>used  </a:t>
            </a:r>
            <a:r>
              <a:rPr sz="2450" spc="-55" dirty="0">
                <a:solidFill>
                  <a:srgbClr val="2D2E2B"/>
                </a:solidFill>
                <a:latin typeface="Arial"/>
                <a:cs typeface="Arial"/>
              </a:rPr>
              <a:t>as </a:t>
            </a:r>
            <a:r>
              <a:rPr sz="2450" spc="-20" dirty="0">
                <a:solidFill>
                  <a:srgbClr val="2D2E2B"/>
                </a:solidFill>
                <a:latin typeface="Arial"/>
                <a:cs typeface="Arial"/>
              </a:rPr>
              <a:t>demonstrations, </a:t>
            </a:r>
            <a:r>
              <a:rPr sz="2450" spc="-10" dirty="0">
                <a:solidFill>
                  <a:srgbClr val="2D2E2B"/>
                </a:solidFill>
                <a:latin typeface="Arial"/>
                <a:cs typeface="Arial"/>
              </a:rPr>
              <a:t>lectures, </a:t>
            </a:r>
            <a:r>
              <a:rPr sz="2450" spc="-50" dirty="0">
                <a:solidFill>
                  <a:srgbClr val="2D2E2B"/>
                </a:solidFill>
                <a:latin typeface="Arial"/>
                <a:cs typeface="Arial"/>
              </a:rPr>
              <a:t>speeches, </a:t>
            </a:r>
            <a:r>
              <a:rPr sz="2450" spc="-10" dirty="0">
                <a:solidFill>
                  <a:srgbClr val="2D2E2B"/>
                </a:solidFill>
                <a:latin typeface="Arial"/>
                <a:cs typeface="Arial"/>
              </a:rPr>
              <a:t>reports, </a:t>
            </a:r>
            <a:r>
              <a:rPr sz="2450" spc="-100" dirty="0">
                <a:solidFill>
                  <a:srgbClr val="2D2E2B"/>
                </a:solidFill>
                <a:latin typeface="Arial"/>
                <a:cs typeface="Arial"/>
              </a:rPr>
              <a:t>and  </a:t>
            </a:r>
            <a:r>
              <a:rPr sz="2450" spc="-85" dirty="0">
                <a:solidFill>
                  <a:srgbClr val="2D2E2B"/>
                </a:solidFill>
                <a:latin typeface="Arial"/>
                <a:cs typeface="Arial"/>
              </a:rPr>
              <a:t>more.</a:t>
            </a:r>
            <a:endParaRPr sz="2450">
              <a:latin typeface="Arial"/>
              <a:cs typeface="Arial"/>
            </a:endParaRPr>
          </a:p>
        </p:txBody>
      </p:sp>
      <p:sp>
        <p:nvSpPr>
          <p:cNvPr id="7" name="object 7"/>
          <p:cNvSpPr/>
          <p:nvPr/>
        </p:nvSpPr>
        <p:spPr>
          <a:xfrm>
            <a:off x="14913934" y="0"/>
            <a:ext cx="1676399" cy="103237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0" y="4177705"/>
            <a:ext cx="1032378" cy="167639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3337086" y="9819041"/>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4"/>
                </a:moveTo>
                <a:lnTo>
                  <a:pt x="18287999" y="9543414"/>
                </a:lnTo>
                <a:lnTo>
                  <a:pt x="18287999" y="0"/>
                </a:lnTo>
                <a:lnTo>
                  <a:pt x="0" y="0"/>
                </a:lnTo>
                <a:lnTo>
                  <a:pt x="0" y="9543414"/>
                </a:lnTo>
                <a:close/>
              </a:path>
            </a:pathLst>
          </a:custGeom>
          <a:solidFill>
            <a:srgbClr val="2D2E2B"/>
          </a:solidFill>
        </p:spPr>
        <p:txBody>
          <a:bodyPr wrap="square" lIns="0" tIns="0" rIns="0" bIns="0" rtlCol="0"/>
          <a:lstStyle/>
          <a:p>
            <a:endParaRPr/>
          </a:p>
        </p:txBody>
      </p:sp>
      <p:sp>
        <p:nvSpPr>
          <p:cNvPr id="3" name="object 3"/>
          <p:cNvSpPr txBox="1">
            <a:spLocks noGrp="1"/>
          </p:cNvSpPr>
          <p:nvPr>
            <p:ph type="title"/>
          </p:nvPr>
        </p:nvSpPr>
        <p:spPr>
          <a:xfrm>
            <a:off x="6732857" y="1215890"/>
            <a:ext cx="4822825" cy="833119"/>
          </a:xfrm>
          <a:prstGeom prst="rect">
            <a:avLst/>
          </a:prstGeom>
        </p:spPr>
        <p:txBody>
          <a:bodyPr vert="horz" wrap="square" lIns="0" tIns="12700" rIns="0" bIns="0" rtlCol="0">
            <a:spAutoFit/>
          </a:bodyPr>
          <a:lstStyle/>
          <a:p>
            <a:pPr marL="12700">
              <a:lnSpc>
                <a:spcPct val="100000"/>
              </a:lnSpc>
              <a:spcBef>
                <a:spcPts val="100"/>
              </a:spcBef>
              <a:tabLst>
                <a:tab pos="2378075" algn="l"/>
              </a:tabLst>
            </a:pPr>
            <a:r>
              <a:rPr sz="5300" spc="229" dirty="0"/>
              <a:t>S</a:t>
            </a:r>
            <a:r>
              <a:rPr sz="5300" spc="575" dirty="0"/>
              <a:t>O</a:t>
            </a:r>
            <a:r>
              <a:rPr sz="5300" spc="660" dirty="0"/>
              <a:t>M</a:t>
            </a:r>
            <a:r>
              <a:rPr sz="5300" spc="-355" dirty="0"/>
              <a:t>E</a:t>
            </a:r>
            <a:r>
              <a:rPr sz="5300" dirty="0"/>
              <a:t>	</a:t>
            </a:r>
            <a:r>
              <a:rPr sz="5300" spc="575" dirty="0"/>
              <a:t>TOO</a:t>
            </a:r>
            <a:r>
              <a:rPr sz="5300" spc="345" dirty="0"/>
              <a:t>L</a:t>
            </a:r>
            <a:r>
              <a:rPr sz="5300" spc="-295" dirty="0"/>
              <a:t>S</a:t>
            </a:r>
            <a:endParaRPr sz="5300"/>
          </a:p>
        </p:txBody>
      </p:sp>
      <p:sp>
        <p:nvSpPr>
          <p:cNvPr id="4" name="object 4"/>
          <p:cNvSpPr/>
          <p:nvPr/>
        </p:nvSpPr>
        <p:spPr>
          <a:xfrm>
            <a:off x="0" y="9543415"/>
            <a:ext cx="18288000" cy="743585"/>
          </a:xfrm>
          <a:custGeom>
            <a:avLst/>
            <a:gdLst/>
            <a:ahLst/>
            <a:cxnLst/>
            <a:rect l="l" t="t" r="r" b="b"/>
            <a:pathLst>
              <a:path w="18288000" h="743584">
                <a:moveTo>
                  <a:pt x="0" y="743584"/>
                </a:moveTo>
                <a:lnTo>
                  <a:pt x="18287999" y="743584"/>
                </a:lnTo>
                <a:lnTo>
                  <a:pt x="18287999" y="0"/>
                </a:lnTo>
                <a:lnTo>
                  <a:pt x="0" y="0"/>
                </a:lnTo>
                <a:lnTo>
                  <a:pt x="0" y="743584"/>
                </a:lnTo>
                <a:close/>
              </a:path>
            </a:pathLst>
          </a:custGeom>
          <a:solidFill>
            <a:srgbClr val="FED531"/>
          </a:solidFill>
        </p:spPr>
        <p:txBody>
          <a:bodyPr wrap="square" lIns="0" tIns="0" rIns="0" bIns="0" rtlCol="0"/>
          <a:lstStyle/>
          <a:p>
            <a:endParaRPr/>
          </a:p>
        </p:txBody>
      </p:sp>
      <p:sp>
        <p:nvSpPr>
          <p:cNvPr id="5" name="object 5"/>
          <p:cNvSpPr/>
          <p:nvPr/>
        </p:nvSpPr>
        <p:spPr>
          <a:xfrm>
            <a:off x="1028700" y="3165817"/>
            <a:ext cx="3810000" cy="5438775"/>
          </a:xfrm>
          <a:custGeom>
            <a:avLst/>
            <a:gdLst/>
            <a:ahLst/>
            <a:cxnLst/>
            <a:rect l="l" t="t" r="r" b="b"/>
            <a:pathLst>
              <a:path w="3810000" h="5438775">
                <a:moveTo>
                  <a:pt x="0" y="0"/>
                </a:moveTo>
                <a:lnTo>
                  <a:pt x="3809999" y="0"/>
                </a:lnTo>
                <a:lnTo>
                  <a:pt x="3809999" y="5438774"/>
                </a:lnTo>
                <a:lnTo>
                  <a:pt x="0" y="5438774"/>
                </a:lnTo>
                <a:lnTo>
                  <a:pt x="0" y="0"/>
                </a:lnTo>
                <a:close/>
              </a:path>
            </a:pathLst>
          </a:custGeom>
          <a:solidFill>
            <a:srgbClr val="FED531"/>
          </a:solidFill>
        </p:spPr>
        <p:txBody>
          <a:bodyPr wrap="square" lIns="0" tIns="0" rIns="0" bIns="0" rtlCol="0"/>
          <a:lstStyle/>
          <a:p>
            <a:endParaRPr/>
          </a:p>
        </p:txBody>
      </p:sp>
      <p:sp>
        <p:nvSpPr>
          <p:cNvPr id="6" name="object 6"/>
          <p:cNvSpPr/>
          <p:nvPr/>
        </p:nvSpPr>
        <p:spPr>
          <a:xfrm>
            <a:off x="5169846" y="3165817"/>
            <a:ext cx="3810000" cy="5438775"/>
          </a:xfrm>
          <a:custGeom>
            <a:avLst/>
            <a:gdLst/>
            <a:ahLst/>
            <a:cxnLst/>
            <a:rect l="l" t="t" r="r" b="b"/>
            <a:pathLst>
              <a:path w="3810000" h="5438775">
                <a:moveTo>
                  <a:pt x="0" y="0"/>
                </a:moveTo>
                <a:lnTo>
                  <a:pt x="3809999" y="0"/>
                </a:lnTo>
                <a:lnTo>
                  <a:pt x="3809999" y="5438774"/>
                </a:lnTo>
                <a:lnTo>
                  <a:pt x="0" y="5438774"/>
                </a:lnTo>
                <a:lnTo>
                  <a:pt x="0" y="0"/>
                </a:lnTo>
                <a:close/>
              </a:path>
            </a:pathLst>
          </a:custGeom>
          <a:solidFill>
            <a:srgbClr val="FED531">
              <a:alpha val="29798"/>
            </a:srgbClr>
          </a:solidFill>
        </p:spPr>
        <p:txBody>
          <a:bodyPr wrap="square" lIns="0" tIns="0" rIns="0" bIns="0" rtlCol="0"/>
          <a:lstStyle/>
          <a:p>
            <a:endParaRPr/>
          </a:p>
        </p:txBody>
      </p:sp>
      <p:sp>
        <p:nvSpPr>
          <p:cNvPr id="7" name="object 7"/>
          <p:cNvSpPr/>
          <p:nvPr/>
        </p:nvSpPr>
        <p:spPr>
          <a:xfrm>
            <a:off x="9310992" y="3165817"/>
            <a:ext cx="3810000" cy="5438775"/>
          </a:xfrm>
          <a:custGeom>
            <a:avLst/>
            <a:gdLst/>
            <a:ahLst/>
            <a:cxnLst/>
            <a:rect l="l" t="t" r="r" b="b"/>
            <a:pathLst>
              <a:path w="3810000" h="5438775">
                <a:moveTo>
                  <a:pt x="0" y="0"/>
                </a:moveTo>
                <a:lnTo>
                  <a:pt x="3809999" y="0"/>
                </a:lnTo>
                <a:lnTo>
                  <a:pt x="3809999" y="5438774"/>
                </a:lnTo>
                <a:lnTo>
                  <a:pt x="0" y="5438774"/>
                </a:lnTo>
                <a:lnTo>
                  <a:pt x="0" y="0"/>
                </a:lnTo>
                <a:close/>
              </a:path>
            </a:pathLst>
          </a:custGeom>
          <a:solidFill>
            <a:srgbClr val="FED531"/>
          </a:solidFill>
        </p:spPr>
        <p:txBody>
          <a:bodyPr wrap="square" lIns="0" tIns="0" rIns="0" bIns="0" rtlCol="0"/>
          <a:lstStyle/>
          <a:p>
            <a:endParaRPr/>
          </a:p>
        </p:txBody>
      </p:sp>
      <p:sp>
        <p:nvSpPr>
          <p:cNvPr id="8" name="object 8"/>
          <p:cNvSpPr/>
          <p:nvPr/>
        </p:nvSpPr>
        <p:spPr>
          <a:xfrm>
            <a:off x="13452140" y="3165817"/>
            <a:ext cx="3810000" cy="5438775"/>
          </a:xfrm>
          <a:custGeom>
            <a:avLst/>
            <a:gdLst/>
            <a:ahLst/>
            <a:cxnLst/>
            <a:rect l="l" t="t" r="r" b="b"/>
            <a:pathLst>
              <a:path w="3810000" h="5438775">
                <a:moveTo>
                  <a:pt x="0" y="0"/>
                </a:moveTo>
                <a:lnTo>
                  <a:pt x="3809999" y="0"/>
                </a:lnTo>
                <a:lnTo>
                  <a:pt x="3809999" y="5438774"/>
                </a:lnTo>
                <a:lnTo>
                  <a:pt x="0" y="5438774"/>
                </a:lnTo>
                <a:lnTo>
                  <a:pt x="0" y="0"/>
                </a:lnTo>
                <a:close/>
              </a:path>
            </a:pathLst>
          </a:custGeom>
          <a:solidFill>
            <a:srgbClr val="FED531">
              <a:alpha val="29798"/>
            </a:srgbClr>
          </a:solidFill>
        </p:spPr>
        <p:txBody>
          <a:bodyPr wrap="square" lIns="0" tIns="0" rIns="0" bIns="0" rtlCol="0"/>
          <a:lstStyle/>
          <a:p>
            <a:endParaRPr/>
          </a:p>
        </p:txBody>
      </p:sp>
      <p:sp>
        <p:nvSpPr>
          <p:cNvPr id="9" name="object 9"/>
          <p:cNvSpPr/>
          <p:nvPr/>
        </p:nvSpPr>
        <p:spPr>
          <a:xfrm>
            <a:off x="2643343" y="3514003"/>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2D2E2B"/>
          </a:solidFill>
        </p:spPr>
        <p:txBody>
          <a:bodyPr wrap="square" lIns="0" tIns="0" rIns="0" bIns="0" rtlCol="0"/>
          <a:lstStyle/>
          <a:p>
            <a:endParaRPr/>
          </a:p>
        </p:txBody>
      </p:sp>
      <p:sp>
        <p:nvSpPr>
          <p:cNvPr id="10" name="object 10"/>
          <p:cNvSpPr/>
          <p:nvPr/>
        </p:nvSpPr>
        <p:spPr>
          <a:xfrm>
            <a:off x="10925636" y="3514003"/>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2D2E2B"/>
          </a:solidFill>
        </p:spPr>
        <p:txBody>
          <a:bodyPr wrap="square" lIns="0" tIns="0" rIns="0" bIns="0" rtlCol="0"/>
          <a:lstStyle/>
          <a:p>
            <a:endParaRPr/>
          </a:p>
        </p:txBody>
      </p:sp>
      <p:sp>
        <p:nvSpPr>
          <p:cNvPr id="11" name="object 11"/>
          <p:cNvSpPr/>
          <p:nvPr/>
        </p:nvSpPr>
        <p:spPr>
          <a:xfrm>
            <a:off x="15066782" y="3514003"/>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2" name="object 12"/>
          <p:cNvSpPr/>
          <p:nvPr/>
        </p:nvSpPr>
        <p:spPr>
          <a:xfrm>
            <a:off x="6784489" y="3514003"/>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3" name="object 13"/>
          <p:cNvSpPr/>
          <p:nvPr/>
        </p:nvSpPr>
        <p:spPr>
          <a:xfrm>
            <a:off x="11848762" y="3514003"/>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4" name="object 14"/>
          <p:cNvSpPr txBox="1"/>
          <p:nvPr/>
        </p:nvSpPr>
        <p:spPr>
          <a:xfrm>
            <a:off x="1028700" y="4261489"/>
            <a:ext cx="3810000" cy="3663315"/>
          </a:xfrm>
          <a:prstGeom prst="rect">
            <a:avLst/>
          </a:prstGeom>
        </p:spPr>
        <p:txBody>
          <a:bodyPr vert="horz" wrap="square" lIns="0" tIns="12065" rIns="0" bIns="0" rtlCol="0">
            <a:spAutoFit/>
          </a:bodyPr>
          <a:lstStyle/>
          <a:p>
            <a:pPr marL="967740" marR="963294" algn="ctr">
              <a:lnSpc>
                <a:spcPct val="107100"/>
              </a:lnSpc>
              <a:spcBef>
                <a:spcPts val="95"/>
              </a:spcBef>
            </a:pPr>
            <a:r>
              <a:rPr sz="2800" spc="-175" dirty="0">
                <a:solidFill>
                  <a:srgbClr val="2D2E2B"/>
                </a:solidFill>
                <a:latin typeface="Arial"/>
                <a:cs typeface="Arial"/>
              </a:rPr>
              <a:t>C</a:t>
            </a:r>
            <a:r>
              <a:rPr sz="2800" spc="-114" dirty="0">
                <a:solidFill>
                  <a:srgbClr val="2D2E2B"/>
                </a:solidFill>
                <a:latin typeface="Arial"/>
                <a:cs typeface="Arial"/>
              </a:rPr>
              <a:t>U</a:t>
            </a:r>
            <a:r>
              <a:rPr sz="2800" spc="-65" dirty="0">
                <a:solidFill>
                  <a:srgbClr val="2D2E2B"/>
                </a:solidFill>
                <a:latin typeface="Arial"/>
                <a:cs typeface="Arial"/>
              </a:rPr>
              <a:t>S</a:t>
            </a:r>
            <a:r>
              <a:rPr sz="2800" spc="-150" dirty="0">
                <a:solidFill>
                  <a:srgbClr val="2D2E2B"/>
                </a:solidFill>
                <a:latin typeface="Arial"/>
                <a:cs typeface="Arial"/>
              </a:rPr>
              <a:t>T</a:t>
            </a:r>
            <a:r>
              <a:rPr sz="2800" spc="-245" dirty="0">
                <a:solidFill>
                  <a:srgbClr val="2D2E2B"/>
                </a:solidFill>
                <a:latin typeface="Arial"/>
                <a:cs typeface="Arial"/>
              </a:rPr>
              <a:t>O</a:t>
            </a:r>
            <a:r>
              <a:rPr sz="2800" spc="30" dirty="0">
                <a:solidFill>
                  <a:srgbClr val="2D2E2B"/>
                </a:solidFill>
                <a:latin typeface="Arial"/>
                <a:cs typeface="Arial"/>
              </a:rPr>
              <a:t>M</a:t>
            </a:r>
            <a:r>
              <a:rPr sz="2800" spc="-210" dirty="0">
                <a:solidFill>
                  <a:srgbClr val="2D2E2B"/>
                </a:solidFill>
                <a:latin typeface="Arial"/>
                <a:cs typeface="Arial"/>
              </a:rPr>
              <a:t>E</a:t>
            </a:r>
            <a:r>
              <a:rPr sz="2800" spc="-240" dirty="0">
                <a:solidFill>
                  <a:srgbClr val="2D2E2B"/>
                </a:solidFill>
                <a:latin typeface="Arial"/>
                <a:cs typeface="Arial"/>
              </a:rPr>
              <a:t>R  </a:t>
            </a:r>
            <a:r>
              <a:rPr sz="2800" spc="-150" dirty="0">
                <a:solidFill>
                  <a:srgbClr val="2D2E2B"/>
                </a:solidFill>
                <a:latin typeface="Arial"/>
                <a:cs typeface="Arial"/>
              </a:rPr>
              <a:t>JOURNEY  </a:t>
            </a:r>
            <a:r>
              <a:rPr sz="2800" spc="-105" dirty="0">
                <a:solidFill>
                  <a:srgbClr val="2D2E2B"/>
                </a:solidFill>
                <a:latin typeface="Arial"/>
                <a:cs typeface="Arial"/>
              </a:rPr>
              <a:t>MAPPING</a:t>
            </a:r>
            <a:endParaRPr sz="2800">
              <a:latin typeface="Arial"/>
              <a:cs typeface="Arial"/>
            </a:endParaRPr>
          </a:p>
          <a:p>
            <a:pPr marL="483870" marR="479425" algn="ctr">
              <a:lnSpc>
                <a:spcPct val="112799"/>
              </a:lnSpc>
              <a:spcBef>
                <a:spcPts val="1195"/>
              </a:spcBef>
            </a:pPr>
            <a:r>
              <a:rPr sz="2050" spc="-25" dirty="0">
                <a:solidFill>
                  <a:srgbClr val="2D2E2B"/>
                </a:solidFill>
                <a:latin typeface="Arial"/>
                <a:cs typeface="Arial"/>
              </a:rPr>
              <a:t>Presentations </a:t>
            </a:r>
            <a:r>
              <a:rPr sz="2050" spc="-70" dirty="0">
                <a:solidFill>
                  <a:srgbClr val="2D2E2B"/>
                </a:solidFill>
                <a:latin typeface="Arial"/>
                <a:cs typeface="Arial"/>
              </a:rPr>
              <a:t>are  </a:t>
            </a:r>
            <a:r>
              <a:rPr sz="2050" spc="-40" dirty="0">
                <a:solidFill>
                  <a:srgbClr val="2D2E2B"/>
                </a:solidFill>
                <a:latin typeface="Arial"/>
                <a:cs typeface="Arial"/>
              </a:rPr>
              <a:t>communication </a:t>
            </a:r>
            <a:r>
              <a:rPr sz="2050" spc="20" dirty="0">
                <a:solidFill>
                  <a:srgbClr val="2D2E2B"/>
                </a:solidFill>
                <a:latin typeface="Arial"/>
                <a:cs typeface="Arial"/>
              </a:rPr>
              <a:t>tools</a:t>
            </a:r>
            <a:r>
              <a:rPr sz="2050" spc="-380" dirty="0">
                <a:solidFill>
                  <a:srgbClr val="2D2E2B"/>
                </a:solidFill>
                <a:latin typeface="Arial"/>
                <a:cs typeface="Arial"/>
              </a:rPr>
              <a:t> </a:t>
            </a:r>
            <a:r>
              <a:rPr sz="2050" spc="60" dirty="0">
                <a:solidFill>
                  <a:srgbClr val="2D2E2B"/>
                </a:solidFill>
                <a:latin typeface="Arial"/>
                <a:cs typeface="Arial"/>
              </a:rPr>
              <a:t>that  </a:t>
            </a:r>
            <a:r>
              <a:rPr sz="2050" spc="-65" dirty="0">
                <a:solidFill>
                  <a:srgbClr val="2D2E2B"/>
                </a:solidFill>
                <a:latin typeface="Arial"/>
                <a:cs typeface="Arial"/>
              </a:rPr>
              <a:t>can be </a:t>
            </a:r>
            <a:r>
              <a:rPr sz="2050" spc="-50" dirty="0">
                <a:solidFill>
                  <a:srgbClr val="2D2E2B"/>
                </a:solidFill>
                <a:latin typeface="Arial"/>
                <a:cs typeface="Arial"/>
              </a:rPr>
              <a:t>used </a:t>
            </a:r>
            <a:r>
              <a:rPr sz="2050" spc="-55" dirty="0">
                <a:solidFill>
                  <a:srgbClr val="2D2E2B"/>
                </a:solidFill>
                <a:latin typeface="Arial"/>
                <a:cs typeface="Arial"/>
              </a:rPr>
              <a:t>as  </a:t>
            </a:r>
            <a:r>
              <a:rPr sz="2050" spc="-25" dirty="0">
                <a:solidFill>
                  <a:srgbClr val="2D2E2B"/>
                </a:solidFill>
                <a:latin typeface="Arial"/>
                <a:cs typeface="Arial"/>
              </a:rPr>
              <a:t>demonstrations,</a:t>
            </a:r>
            <a:r>
              <a:rPr sz="2050" spc="-204" dirty="0">
                <a:solidFill>
                  <a:srgbClr val="2D2E2B"/>
                </a:solidFill>
                <a:latin typeface="Arial"/>
                <a:cs typeface="Arial"/>
              </a:rPr>
              <a:t> </a:t>
            </a:r>
            <a:r>
              <a:rPr sz="2050" spc="-20" dirty="0">
                <a:solidFill>
                  <a:srgbClr val="2D2E2B"/>
                </a:solidFill>
                <a:latin typeface="Arial"/>
                <a:cs typeface="Arial"/>
              </a:rPr>
              <a:t>lectures,  </a:t>
            </a:r>
            <a:r>
              <a:rPr sz="2050" spc="-50" dirty="0">
                <a:solidFill>
                  <a:srgbClr val="2D2E2B"/>
                </a:solidFill>
                <a:latin typeface="Arial"/>
                <a:cs typeface="Arial"/>
              </a:rPr>
              <a:t>speeches, </a:t>
            </a:r>
            <a:r>
              <a:rPr sz="2050" spc="-20" dirty="0">
                <a:solidFill>
                  <a:srgbClr val="2D2E2B"/>
                </a:solidFill>
                <a:latin typeface="Arial"/>
                <a:cs typeface="Arial"/>
              </a:rPr>
              <a:t>reports, </a:t>
            </a:r>
            <a:r>
              <a:rPr sz="2050" spc="-95" dirty="0">
                <a:solidFill>
                  <a:srgbClr val="2D2E2B"/>
                </a:solidFill>
                <a:latin typeface="Arial"/>
                <a:cs typeface="Arial"/>
              </a:rPr>
              <a:t>and  </a:t>
            </a:r>
            <a:r>
              <a:rPr sz="2050" spc="-80" dirty="0">
                <a:solidFill>
                  <a:srgbClr val="2D2E2B"/>
                </a:solidFill>
                <a:latin typeface="Arial"/>
                <a:cs typeface="Arial"/>
              </a:rPr>
              <a:t>more.</a:t>
            </a:r>
            <a:endParaRPr sz="2050">
              <a:latin typeface="Arial"/>
              <a:cs typeface="Arial"/>
            </a:endParaRPr>
          </a:p>
        </p:txBody>
      </p:sp>
      <p:sp>
        <p:nvSpPr>
          <p:cNvPr id="18" name="object 18"/>
          <p:cNvSpPr txBox="1"/>
          <p:nvPr/>
        </p:nvSpPr>
        <p:spPr>
          <a:xfrm>
            <a:off x="13337086" y="9819041"/>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
        <p:nvSpPr>
          <p:cNvPr id="15" name="object 15"/>
          <p:cNvSpPr txBox="1"/>
          <p:nvPr/>
        </p:nvSpPr>
        <p:spPr>
          <a:xfrm>
            <a:off x="5169846" y="4286475"/>
            <a:ext cx="3810000" cy="2723515"/>
          </a:xfrm>
          <a:prstGeom prst="rect">
            <a:avLst/>
          </a:prstGeom>
        </p:spPr>
        <p:txBody>
          <a:bodyPr vert="horz" wrap="square" lIns="0" tIns="17145" rIns="0" bIns="0" rtlCol="0">
            <a:spAutoFit/>
          </a:bodyPr>
          <a:lstStyle/>
          <a:p>
            <a:pPr algn="ctr">
              <a:lnSpc>
                <a:spcPct val="100000"/>
              </a:lnSpc>
              <a:spcBef>
                <a:spcPts val="135"/>
              </a:spcBef>
            </a:pPr>
            <a:r>
              <a:rPr sz="2800" spc="-130" dirty="0">
                <a:solidFill>
                  <a:srgbClr val="FED531"/>
                </a:solidFill>
                <a:latin typeface="Arial"/>
                <a:cs typeface="Arial"/>
              </a:rPr>
              <a:t>EMPATHY</a:t>
            </a:r>
            <a:r>
              <a:rPr sz="2800" spc="40" dirty="0">
                <a:solidFill>
                  <a:srgbClr val="FED531"/>
                </a:solidFill>
                <a:latin typeface="Arial"/>
                <a:cs typeface="Arial"/>
              </a:rPr>
              <a:t> </a:t>
            </a:r>
            <a:r>
              <a:rPr sz="2800" spc="-90" dirty="0">
                <a:solidFill>
                  <a:srgbClr val="FED531"/>
                </a:solidFill>
                <a:latin typeface="Arial"/>
                <a:cs typeface="Arial"/>
              </a:rPr>
              <a:t>MAPS</a:t>
            </a:r>
            <a:endParaRPr sz="2800">
              <a:latin typeface="Arial"/>
              <a:cs typeface="Arial"/>
            </a:endParaRPr>
          </a:p>
          <a:p>
            <a:pPr marL="483870" marR="479425" algn="ctr">
              <a:lnSpc>
                <a:spcPct val="112799"/>
              </a:lnSpc>
              <a:spcBef>
                <a:spcPts val="1200"/>
              </a:spcBef>
            </a:pPr>
            <a:r>
              <a:rPr sz="2050" spc="-25" dirty="0">
                <a:solidFill>
                  <a:srgbClr val="FED531"/>
                </a:solidFill>
                <a:latin typeface="Arial"/>
                <a:cs typeface="Arial"/>
              </a:rPr>
              <a:t>Presentations </a:t>
            </a:r>
            <a:r>
              <a:rPr sz="2050" spc="-70" dirty="0">
                <a:solidFill>
                  <a:srgbClr val="FED531"/>
                </a:solidFill>
                <a:latin typeface="Arial"/>
                <a:cs typeface="Arial"/>
              </a:rPr>
              <a:t>are  </a:t>
            </a:r>
            <a:r>
              <a:rPr sz="2050" spc="-40" dirty="0">
                <a:solidFill>
                  <a:srgbClr val="FED531"/>
                </a:solidFill>
                <a:latin typeface="Arial"/>
                <a:cs typeface="Arial"/>
              </a:rPr>
              <a:t>communication </a:t>
            </a:r>
            <a:r>
              <a:rPr sz="2050" spc="20" dirty="0">
                <a:solidFill>
                  <a:srgbClr val="FED531"/>
                </a:solidFill>
                <a:latin typeface="Arial"/>
                <a:cs typeface="Arial"/>
              </a:rPr>
              <a:t>tools</a:t>
            </a:r>
            <a:r>
              <a:rPr sz="2050" spc="-380" dirty="0">
                <a:solidFill>
                  <a:srgbClr val="FED531"/>
                </a:solidFill>
                <a:latin typeface="Arial"/>
                <a:cs typeface="Arial"/>
              </a:rPr>
              <a:t>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55" dirty="0">
                <a:solidFill>
                  <a:srgbClr val="FED531"/>
                </a:solidFill>
                <a:latin typeface="Arial"/>
                <a:cs typeface="Arial"/>
              </a:rPr>
              <a:t>as  </a:t>
            </a:r>
            <a:r>
              <a:rPr sz="2050" spc="-25" dirty="0">
                <a:solidFill>
                  <a:srgbClr val="FED531"/>
                </a:solidFill>
                <a:latin typeface="Arial"/>
                <a:cs typeface="Arial"/>
              </a:rPr>
              <a:t>demonstrations,</a:t>
            </a:r>
            <a:r>
              <a:rPr sz="2050" spc="-204" dirty="0">
                <a:solidFill>
                  <a:srgbClr val="FED531"/>
                </a:solidFill>
                <a:latin typeface="Arial"/>
                <a:cs typeface="Arial"/>
              </a:rPr>
              <a:t> </a:t>
            </a:r>
            <a:r>
              <a:rPr sz="2050" spc="-20" dirty="0">
                <a:solidFill>
                  <a:srgbClr val="FED531"/>
                </a:solidFill>
                <a:latin typeface="Arial"/>
                <a:cs typeface="Arial"/>
              </a:rPr>
              <a:t>lectures,  </a:t>
            </a:r>
            <a:r>
              <a:rPr sz="2050" spc="-50" dirty="0">
                <a:solidFill>
                  <a:srgbClr val="FED531"/>
                </a:solidFill>
                <a:latin typeface="Arial"/>
                <a:cs typeface="Arial"/>
              </a:rPr>
              <a:t>speeches, </a:t>
            </a:r>
            <a:r>
              <a:rPr sz="2050" spc="-20" dirty="0">
                <a:solidFill>
                  <a:srgbClr val="FED531"/>
                </a:solidFill>
                <a:latin typeface="Arial"/>
                <a:cs typeface="Arial"/>
              </a:rPr>
              <a:t>reports, </a:t>
            </a:r>
            <a:r>
              <a:rPr sz="2050" spc="-95" dirty="0">
                <a:solidFill>
                  <a:srgbClr val="FED531"/>
                </a:solidFill>
                <a:latin typeface="Arial"/>
                <a:cs typeface="Arial"/>
              </a:rPr>
              <a:t>and  </a:t>
            </a:r>
            <a:r>
              <a:rPr sz="2050" spc="-80" dirty="0">
                <a:solidFill>
                  <a:srgbClr val="FED531"/>
                </a:solidFill>
                <a:latin typeface="Arial"/>
                <a:cs typeface="Arial"/>
              </a:rPr>
              <a:t>more.</a:t>
            </a:r>
            <a:endParaRPr sz="2050">
              <a:latin typeface="Arial"/>
              <a:cs typeface="Arial"/>
            </a:endParaRPr>
          </a:p>
        </p:txBody>
      </p:sp>
      <p:sp>
        <p:nvSpPr>
          <p:cNvPr id="16" name="object 16"/>
          <p:cNvSpPr txBox="1"/>
          <p:nvPr/>
        </p:nvSpPr>
        <p:spPr>
          <a:xfrm>
            <a:off x="9310992" y="4261489"/>
            <a:ext cx="3810000" cy="3206115"/>
          </a:xfrm>
          <a:prstGeom prst="rect">
            <a:avLst/>
          </a:prstGeom>
        </p:spPr>
        <p:txBody>
          <a:bodyPr vert="horz" wrap="square" lIns="0" tIns="12065" rIns="0" bIns="0" rtlCol="0">
            <a:spAutoFit/>
          </a:bodyPr>
          <a:lstStyle/>
          <a:p>
            <a:pPr marL="782955" marR="777875" algn="ctr">
              <a:lnSpc>
                <a:spcPct val="107100"/>
              </a:lnSpc>
              <a:spcBef>
                <a:spcPts val="95"/>
              </a:spcBef>
            </a:pPr>
            <a:r>
              <a:rPr sz="2800" spc="-120" dirty="0">
                <a:solidFill>
                  <a:srgbClr val="2D2E2B"/>
                </a:solidFill>
                <a:latin typeface="Arial"/>
                <a:cs typeface="Arial"/>
              </a:rPr>
              <a:t>VALUE </a:t>
            </a:r>
            <a:r>
              <a:rPr sz="2800" spc="-105" dirty="0">
                <a:solidFill>
                  <a:srgbClr val="2D2E2B"/>
                </a:solidFill>
                <a:latin typeface="Arial"/>
                <a:cs typeface="Arial"/>
              </a:rPr>
              <a:t>CHAIN  </a:t>
            </a:r>
            <a:r>
              <a:rPr sz="2800" spc="-75" dirty="0">
                <a:solidFill>
                  <a:srgbClr val="2D2E2B"/>
                </a:solidFill>
                <a:latin typeface="Arial"/>
                <a:cs typeface="Arial"/>
              </a:rPr>
              <a:t>ANALYSIS</a:t>
            </a:r>
            <a:endParaRPr sz="2800">
              <a:latin typeface="Arial"/>
              <a:cs typeface="Arial"/>
            </a:endParaRPr>
          </a:p>
          <a:p>
            <a:pPr marL="483870" marR="479425" algn="ctr">
              <a:lnSpc>
                <a:spcPct val="112799"/>
              </a:lnSpc>
              <a:spcBef>
                <a:spcPts val="1195"/>
              </a:spcBef>
            </a:pPr>
            <a:r>
              <a:rPr sz="2050" spc="-25" dirty="0">
                <a:solidFill>
                  <a:srgbClr val="2D2E2B"/>
                </a:solidFill>
                <a:latin typeface="Arial"/>
                <a:cs typeface="Arial"/>
              </a:rPr>
              <a:t>Presentations </a:t>
            </a:r>
            <a:r>
              <a:rPr sz="2050" spc="-70" dirty="0">
                <a:solidFill>
                  <a:srgbClr val="2D2E2B"/>
                </a:solidFill>
                <a:latin typeface="Arial"/>
                <a:cs typeface="Arial"/>
              </a:rPr>
              <a:t>are  </a:t>
            </a:r>
            <a:r>
              <a:rPr sz="2050" spc="-40" dirty="0">
                <a:solidFill>
                  <a:srgbClr val="2D2E2B"/>
                </a:solidFill>
                <a:latin typeface="Arial"/>
                <a:cs typeface="Arial"/>
              </a:rPr>
              <a:t>communication </a:t>
            </a:r>
            <a:r>
              <a:rPr sz="2050" spc="20" dirty="0">
                <a:solidFill>
                  <a:srgbClr val="2D2E2B"/>
                </a:solidFill>
                <a:latin typeface="Arial"/>
                <a:cs typeface="Arial"/>
              </a:rPr>
              <a:t>tools</a:t>
            </a:r>
            <a:r>
              <a:rPr sz="2050" spc="-380" dirty="0">
                <a:solidFill>
                  <a:srgbClr val="2D2E2B"/>
                </a:solidFill>
                <a:latin typeface="Arial"/>
                <a:cs typeface="Arial"/>
              </a:rPr>
              <a:t> </a:t>
            </a:r>
            <a:r>
              <a:rPr sz="2050" spc="60" dirty="0">
                <a:solidFill>
                  <a:srgbClr val="2D2E2B"/>
                </a:solidFill>
                <a:latin typeface="Arial"/>
                <a:cs typeface="Arial"/>
              </a:rPr>
              <a:t>that  </a:t>
            </a:r>
            <a:r>
              <a:rPr sz="2050" spc="-65" dirty="0">
                <a:solidFill>
                  <a:srgbClr val="2D2E2B"/>
                </a:solidFill>
                <a:latin typeface="Arial"/>
                <a:cs typeface="Arial"/>
              </a:rPr>
              <a:t>can be </a:t>
            </a:r>
            <a:r>
              <a:rPr sz="2050" spc="-50" dirty="0">
                <a:solidFill>
                  <a:srgbClr val="2D2E2B"/>
                </a:solidFill>
                <a:latin typeface="Arial"/>
                <a:cs typeface="Arial"/>
              </a:rPr>
              <a:t>used </a:t>
            </a:r>
            <a:r>
              <a:rPr sz="2050" spc="-55" dirty="0">
                <a:solidFill>
                  <a:srgbClr val="2D2E2B"/>
                </a:solidFill>
                <a:latin typeface="Arial"/>
                <a:cs typeface="Arial"/>
              </a:rPr>
              <a:t>as  </a:t>
            </a:r>
            <a:r>
              <a:rPr sz="2050" spc="-25" dirty="0">
                <a:solidFill>
                  <a:srgbClr val="2D2E2B"/>
                </a:solidFill>
                <a:latin typeface="Arial"/>
                <a:cs typeface="Arial"/>
              </a:rPr>
              <a:t>demonstrations,</a:t>
            </a:r>
            <a:r>
              <a:rPr sz="2050" spc="-204" dirty="0">
                <a:solidFill>
                  <a:srgbClr val="2D2E2B"/>
                </a:solidFill>
                <a:latin typeface="Arial"/>
                <a:cs typeface="Arial"/>
              </a:rPr>
              <a:t> </a:t>
            </a:r>
            <a:r>
              <a:rPr sz="2050" spc="-20" dirty="0">
                <a:solidFill>
                  <a:srgbClr val="2D2E2B"/>
                </a:solidFill>
                <a:latin typeface="Arial"/>
                <a:cs typeface="Arial"/>
              </a:rPr>
              <a:t>lectures,  </a:t>
            </a:r>
            <a:r>
              <a:rPr sz="2050" spc="-50" dirty="0">
                <a:solidFill>
                  <a:srgbClr val="2D2E2B"/>
                </a:solidFill>
                <a:latin typeface="Arial"/>
                <a:cs typeface="Arial"/>
              </a:rPr>
              <a:t>speeches, </a:t>
            </a:r>
            <a:r>
              <a:rPr sz="2050" spc="-20" dirty="0">
                <a:solidFill>
                  <a:srgbClr val="2D2E2B"/>
                </a:solidFill>
                <a:latin typeface="Arial"/>
                <a:cs typeface="Arial"/>
              </a:rPr>
              <a:t>reports, </a:t>
            </a:r>
            <a:r>
              <a:rPr sz="2050" spc="-95" dirty="0">
                <a:solidFill>
                  <a:srgbClr val="2D2E2B"/>
                </a:solidFill>
                <a:latin typeface="Arial"/>
                <a:cs typeface="Arial"/>
              </a:rPr>
              <a:t>and  </a:t>
            </a:r>
            <a:r>
              <a:rPr sz="2050" spc="-80" dirty="0">
                <a:solidFill>
                  <a:srgbClr val="2D2E2B"/>
                </a:solidFill>
                <a:latin typeface="Arial"/>
                <a:cs typeface="Arial"/>
              </a:rPr>
              <a:t>more.</a:t>
            </a:r>
            <a:endParaRPr sz="2050">
              <a:latin typeface="Arial"/>
              <a:cs typeface="Arial"/>
            </a:endParaRPr>
          </a:p>
        </p:txBody>
      </p:sp>
      <p:sp>
        <p:nvSpPr>
          <p:cNvPr id="17" name="object 17"/>
          <p:cNvSpPr txBox="1"/>
          <p:nvPr/>
        </p:nvSpPr>
        <p:spPr>
          <a:xfrm>
            <a:off x="13452140" y="4258544"/>
            <a:ext cx="3810000" cy="3208655"/>
          </a:xfrm>
          <a:prstGeom prst="rect">
            <a:avLst/>
          </a:prstGeom>
        </p:spPr>
        <p:txBody>
          <a:bodyPr vert="horz" wrap="square" lIns="0" tIns="38735" rIns="0" bIns="0" rtlCol="0">
            <a:spAutoFit/>
          </a:bodyPr>
          <a:lstStyle/>
          <a:p>
            <a:pPr algn="ctr">
              <a:lnSpc>
                <a:spcPct val="100000"/>
              </a:lnSpc>
              <a:spcBef>
                <a:spcPts val="305"/>
              </a:spcBef>
            </a:pPr>
            <a:r>
              <a:rPr sz="2850" spc="-200" dirty="0">
                <a:solidFill>
                  <a:srgbClr val="FED531"/>
                </a:solidFill>
                <a:latin typeface="Arial"/>
                <a:cs typeface="Arial"/>
              </a:rPr>
              <a:t>STORYBOARD</a:t>
            </a:r>
            <a:endParaRPr sz="2850">
              <a:latin typeface="Arial"/>
              <a:cs typeface="Arial"/>
            </a:endParaRPr>
          </a:p>
          <a:p>
            <a:pPr algn="ctr">
              <a:lnSpc>
                <a:spcPct val="100000"/>
              </a:lnSpc>
              <a:spcBef>
                <a:spcPts val="229"/>
              </a:spcBef>
            </a:pPr>
            <a:r>
              <a:rPr sz="2800" spc="-160" dirty="0">
                <a:solidFill>
                  <a:srgbClr val="FED531"/>
                </a:solidFill>
                <a:latin typeface="Arial"/>
                <a:cs typeface="Arial"/>
              </a:rPr>
              <a:t>CREATION</a:t>
            </a:r>
            <a:endParaRPr sz="2800">
              <a:latin typeface="Arial"/>
              <a:cs typeface="Arial"/>
            </a:endParaRPr>
          </a:p>
          <a:p>
            <a:pPr marL="483870" marR="479425" algn="ctr">
              <a:lnSpc>
                <a:spcPct val="112799"/>
              </a:lnSpc>
              <a:spcBef>
                <a:spcPts val="1195"/>
              </a:spcBef>
            </a:pPr>
            <a:r>
              <a:rPr sz="2050" spc="-25" dirty="0">
                <a:solidFill>
                  <a:srgbClr val="FED531"/>
                </a:solidFill>
                <a:latin typeface="Arial"/>
                <a:cs typeface="Arial"/>
              </a:rPr>
              <a:t>Presentations </a:t>
            </a:r>
            <a:r>
              <a:rPr sz="2050" spc="-70" dirty="0">
                <a:solidFill>
                  <a:srgbClr val="FED531"/>
                </a:solidFill>
                <a:latin typeface="Arial"/>
                <a:cs typeface="Arial"/>
              </a:rPr>
              <a:t>are  </a:t>
            </a:r>
            <a:r>
              <a:rPr sz="2050" spc="-40" dirty="0">
                <a:solidFill>
                  <a:srgbClr val="FED531"/>
                </a:solidFill>
                <a:latin typeface="Arial"/>
                <a:cs typeface="Arial"/>
              </a:rPr>
              <a:t>communication </a:t>
            </a:r>
            <a:r>
              <a:rPr sz="2050" spc="20" dirty="0">
                <a:solidFill>
                  <a:srgbClr val="FED531"/>
                </a:solidFill>
                <a:latin typeface="Arial"/>
                <a:cs typeface="Arial"/>
              </a:rPr>
              <a:t>tools</a:t>
            </a:r>
            <a:r>
              <a:rPr sz="2050" spc="-380" dirty="0">
                <a:solidFill>
                  <a:srgbClr val="FED531"/>
                </a:solidFill>
                <a:latin typeface="Arial"/>
                <a:cs typeface="Arial"/>
              </a:rPr>
              <a:t>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55" dirty="0">
                <a:solidFill>
                  <a:srgbClr val="FED531"/>
                </a:solidFill>
                <a:latin typeface="Arial"/>
                <a:cs typeface="Arial"/>
              </a:rPr>
              <a:t>as  </a:t>
            </a:r>
            <a:r>
              <a:rPr sz="2050" spc="-25" dirty="0">
                <a:solidFill>
                  <a:srgbClr val="FED531"/>
                </a:solidFill>
                <a:latin typeface="Arial"/>
                <a:cs typeface="Arial"/>
              </a:rPr>
              <a:t>demonstrations,</a:t>
            </a:r>
            <a:r>
              <a:rPr sz="2050" spc="-204" dirty="0">
                <a:solidFill>
                  <a:srgbClr val="FED531"/>
                </a:solidFill>
                <a:latin typeface="Arial"/>
                <a:cs typeface="Arial"/>
              </a:rPr>
              <a:t> </a:t>
            </a:r>
            <a:r>
              <a:rPr sz="2050" spc="-20" dirty="0">
                <a:solidFill>
                  <a:srgbClr val="FED531"/>
                </a:solidFill>
                <a:latin typeface="Arial"/>
                <a:cs typeface="Arial"/>
              </a:rPr>
              <a:t>lectures,  </a:t>
            </a:r>
            <a:r>
              <a:rPr sz="2050" spc="-50" dirty="0">
                <a:solidFill>
                  <a:srgbClr val="FED531"/>
                </a:solidFill>
                <a:latin typeface="Arial"/>
                <a:cs typeface="Arial"/>
              </a:rPr>
              <a:t>speeches, </a:t>
            </a:r>
            <a:r>
              <a:rPr sz="2050" spc="-20" dirty="0">
                <a:solidFill>
                  <a:srgbClr val="FED531"/>
                </a:solidFill>
                <a:latin typeface="Arial"/>
                <a:cs typeface="Arial"/>
              </a:rPr>
              <a:t>reports, </a:t>
            </a:r>
            <a:r>
              <a:rPr sz="2050" spc="-95" dirty="0">
                <a:solidFill>
                  <a:srgbClr val="FED531"/>
                </a:solidFill>
                <a:latin typeface="Arial"/>
                <a:cs typeface="Arial"/>
              </a:rPr>
              <a:t>and  </a:t>
            </a:r>
            <a:r>
              <a:rPr sz="2050" spc="-80" dirty="0">
                <a:solidFill>
                  <a:srgbClr val="FED531"/>
                </a:solidFill>
                <a:latin typeface="Arial"/>
                <a:cs typeface="Arial"/>
              </a:rPr>
              <a:t>more.</a:t>
            </a:r>
            <a:endParaRPr sz="205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txBox="1">
            <a:spLocks noGrp="1"/>
          </p:cNvSpPr>
          <p:nvPr>
            <p:ph type="title"/>
          </p:nvPr>
        </p:nvSpPr>
        <p:spPr>
          <a:xfrm>
            <a:off x="5891234" y="1215892"/>
            <a:ext cx="6506209" cy="833119"/>
          </a:xfrm>
          <a:prstGeom prst="rect">
            <a:avLst/>
          </a:prstGeom>
        </p:spPr>
        <p:txBody>
          <a:bodyPr vert="horz" wrap="square" lIns="0" tIns="12700" rIns="0" bIns="0" rtlCol="0">
            <a:spAutoFit/>
          </a:bodyPr>
          <a:lstStyle/>
          <a:p>
            <a:pPr marL="12700">
              <a:lnSpc>
                <a:spcPct val="100000"/>
              </a:lnSpc>
              <a:spcBef>
                <a:spcPts val="100"/>
              </a:spcBef>
              <a:tabLst>
                <a:tab pos="4039870" algn="l"/>
              </a:tabLst>
            </a:pPr>
            <a:r>
              <a:rPr sz="5300" spc="70" dirty="0">
                <a:solidFill>
                  <a:srgbClr val="2D2E2B"/>
                </a:solidFill>
              </a:rPr>
              <a:t>I</a:t>
            </a:r>
            <a:r>
              <a:rPr sz="5300" spc="490" dirty="0">
                <a:solidFill>
                  <a:srgbClr val="2D2E2B"/>
                </a:solidFill>
              </a:rPr>
              <a:t>D</a:t>
            </a:r>
            <a:r>
              <a:rPr sz="5300" spc="170" dirty="0">
                <a:solidFill>
                  <a:srgbClr val="2D2E2B"/>
                </a:solidFill>
              </a:rPr>
              <a:t>E</a:t>
            </a:r>
            <a:r>
              <a:rPr sz="5300" spc="1060" dirty="0">
                <a:solidFill>
                  <a:srgbClr val="2D2E2B"/>
                </a:solidFill>
              </a:rPr>
              <a:t>A</a:t>
            </a:r>
            <a:r>
              <a:rPr sz="5300" spc="575" dirty="0">
                <a:solidFill>
                  <a:srgbClr val="2D2E2B"/>
                </a:solidFill>
              </a:rPr>
              <a:t>T</a:t>
            </a:r>
            <a:r>
              <a:rPr sz="5300" spc="70" dirty="0">
                <a:solidFill>
                  <a:srgbClr val="2D2E2B"/>
                </a:solidFill>
              </a:rPr>
              <a:t>I</a:t>
            </a:r>
            <a:r>
              <a:rPr sz="5300" spc="575" dirty="0">
                <a:solidFill>
                  <a:srgbClr val="2D2E2B"/>
                </a:solidFill>
              </a:rPr>
              <a:t>O</a:t>
            </a:r>
            <a:r>
              <a:rPr sz="5300" spc="45" dirty="0">
                <a:solidFill>
                  <a:srgbClr val="2D2E2B"/>
                </a:solidFill>
              </a:rPr>
              <a:t>N</a:t>
            </a:r>
            <a:r>
              <a:rPr sz="5300" dirty="0">
                <a:solidFill>
                  <a:srgbClr val="2D2E2B"/>
                </a:solidFill>
              </a:rPr>
              <a:t>	</a:t>
            </a:r>
            <a:r>
              <a:rPr sz="5300" spc="420" dirty="0">
                <a:solidFill>
                  <a:srgbClr val="2D2E2B"/>
                </a:solidFill>
              </a:rPr>
              <a:t>P</a:t>
            </a:r>
            <a:r>
              <a:rPr sz="5300" spc="385" dirty="0">
                <a:solidFill>
                  <a:srgbClr val="2D2E2B"/>
                </a:solidFill>
              </a:rPr>
              <a:t>H</a:t>
            </a:r>
            <a:r>
              <a:rPr sz="5300" spc="1060" dirty="0">
                <a:solidFill>
                  <a:srgbClr val="2D2E2B"/>
                </a:solidFill>
              </a:rPr>
              <a:t>A</a:t>
            </a:r>
            <a:r>
              <a:rPr sz="5300" spc="229" dirty="0">
                <a:solidFill>
                  <a:srgbClr val="2D2E2B"/>
                </a:solidFill>
              </a:rPr>
              <a:t>S</a:t>
            </a:r>
            <a:r>
              <a:rPr sz="5300" spc="-355" dirty="0">
                <a:solidFill>
                  <a:srgbClr val="2D2E2B"/>
                </a:solidFill>
              </a:rPr>
              <a:t>E</a:t>
            </a:r>
            <a:endParaRPr sz="5300"/>
          </a:p>
        </p:txBody>
      </p:sp>
      <p:sp>
        <p:nvSpPr>
          <p:cNvPr id="4" name="object 4"/>
          <p:cNvSpPr/>
          <p:nvPr/>
        </p:nvSpPr>
        <p:spPr>
          <a:xfrm>
            <a:off x="1927158" y="5812308"/>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5" name="object 5"/>
          <p:cNvSpPr/>
          <p:nvPr/>
        </p:nvSpPr>
        <p:spPr>
          <a:xfrm>
            <a:off x="7048001" y="5812308"/>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6" name="object 6"/>
          <p:cNvSpPr/>
          <p:nvPr/>
        </p:nvSpPr>
        <p:spPr>
          <a:xfrm>
            <a:off x="12168846" y="5812308"/>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7" name="object 7"/>
          <p:cNvSpPr/>
          <p:nvPr/>
        </p:nvSpPr>
        <p:spPr>
          <a:xfrm>
            <a:off x="1927158" y="3165816"/>
            <a:ext cx="4190999" cy="291464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048002" y="3165816"/>
            <a:ext cx="4190999" cy="291464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2168846" y="3165816"/>
            <a:ext cx="4190999" cy="291464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927158" y="6443917"/>
            <a:ext cx="4191000" cy="2148840"/>
          </a:xfrm>
          <a:prstGeom prst="rect">
            <a:avLst/>
          </a:prstGeom>
        </p:spPr>
        <p:txBody>
          <a:bodyPr vert="horz" wrap="square" lIns="0" tIns="12065" rIns="0" bIns="0" rtlCol="0">
            <a:spAutoFit/>
          </a:bodyPr>
          <a:lstStyle/>
          <a:p>
            <a:pPr marL="1047750" marR="1038860" algn="ctr">
              <a:lnSpc>
                <a:spcPct val="107100"/>
              </a:lnSpc>
              <a:spcBef>
                <a:spcPts val="95"/>
              </a:spcBef>
            </a:pPr>
            <a:r>
              <a:rPr sz="2800" spc="-114" dirty="0">
                <a:solidFill>
                  <a:srgbClr val="FED531"/>
                </a:solidFill>
                <a:latin typeface="Arial"/>
                <a:cs typeface="Arial"/>
              </a:rPr>
              <a:t>AVOID  </a:t>
            </a:r>
            <a:r>
              <a:rPr sz="2800" spc="105" dirty="0">
                <a:solidFill>
                  <a:srgbClr val="FED531"/>
                </a:solidFill>
                <a:latin typeface="Arial"/>
                <a:cs typeface="Arial"/>
              </a:rPr>
              <a:t>J</a:t>
            </a:r>
            <a:r>
              <a:rPr sz="2800" spc="-114" dirty="0">
                <a:solidFill>
                  <a:srgbClr val="FED531"/>
                </a:solidFill>
                <a:latin typeface="Arial"/>
                <a:cs typeface="Arial"/>
              </a:rPr>
              <a:t>UD</a:t>
            </a:r>
            <a:r>
              <a:rPr sz="2800" spc="-245" dirty="0">
                <a:solidFill>
                  <a:srgbClr val="FED531"/>
                </a:solidFill>
                <a:latin typeface="Arial"/>
                <a:cs typeface="Arial"/>
              </a:rPr>
              <a:t>G</a:t>
            </a:r>
            <a:r>
              <a:rPr sz="2800" spc="30" dirty="0">
                <a:solidFill>
                  <a:srgbClr val="FED531"/>
                </a:solidFill>
                <a:latin typeface="Arial"/>
                <a:cs typeface="Arial"/>
              </a:rPr>
              <a:t>M</a:t>
            </a:r>
            <a:r>
              <a:rPr sz="2800" spc="-210" dirty="0">
                <a:solidFill>
                  <a:srgbClr val="FED531"/>
                </a:solidFill>
                <a:latin typeface="Arial"/>
                <a:cs typeface="Arial"/>
              </a:rPr>
              <a:t>E</a:t>
            </a:r>
            <a:r>
              <a:rPr sz="2800" spc="-60" dirty="0">
                <a:solidFill>
                  <a:srgbClr val="FED531"/>
                </a:solidFill>
                <a:latin typeface="Arial"/>
                <a:cs typeface="Arial"/>
              </a:rPr>
              <a:t>N</a:t>
            </a:r>
            <a:r>
              <a:rPr sz="2800" spc="-150" dirty="0">
                <a:solidFill>
                  <a:srgbClr val="FED531"/>
                </a:solidFill>
                <a:latin typeface="Arial"/>
                <a:cs typeface="Arial"/>
              </a:rPr>
              <a:t>T</a:t>
            </a:r>
            <a:r>
              <a:rPr sz="2800" spc="-200" dirty="0">
                <a:solidFill>
                  <a:srgbClr val="FED531"/>
                </a:solidFill>
                <a:latin typeface="Arial"/>
                <a:cs typeface="Arial"/>
              </a:rPr>
              <a:t>S</a:t>
            </a:r>
            <a:endParaRPr sz="2800">
              <a:latin typeface="Arial"/>
              <a:cs typeface="Arial"/>
            </a:endParaRPr>
          </a:p>
          <a:p>
            <a:pPr marL="544195" marR="535305" algn="ctr">
              <a:lnSpc>
                <a:spcPct val="112799"/>
              </a:lnSpc>
              <a:spcBef>
                <a:spcPts val="1195"/>
              </a:spcBef>
            </a:pPr>
            <a:r>
              <a:rPr sz="2050" spc="-25" dirty="0">
                <a:solidFill>
                  <a:srgbClr val="FED531"/>
                </a:solidFill>
                <a:latin typeface="Arial"/>
                <a:cs typeface="Arial"/>
              </a:rPr>
              <a:t>Presentations </a:t>
            </a:r>
            <a:r>
              <a:rPr sz="2050" spc="-70" dirty="0">
                <a:solidFill>
                  <a:srgbClr val="FED531"/>
                </a:solidFill>
                <a:latin typeface="Arial"/>
                <a:cs typeface="Arial"/>
              </a:rPr>
              <a:t>are </a:t>
            </a:r>
            <a:r>
              <a:rPr sz="2050" spc="20" dirty="0">
                <a:solidFill>
                  <a:srgbClr val="FED531"/>
                </a:solidFill>
                <a:latin typeface="Arial"/>
                <a:cs typeface="Arial"/>
              </a:rPr>
              <a:t>tools</a:t>
            </a:r>
            <a:r>
              <a:rPr sz="2050" spc="-440" dirty="0">
                <a:solidFill>
                  <a:srgbClr val="FED531"/>
                </a:solidFill>
                <a:latin typeface="Arial"/>
                <a:cs typeface="Arial"/>
              </a:rPr>
              <a:t>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  </a:t>
            </a:r>
            <a:r>
              <a:rPr sz="2050" spc="-55" dirty="0">
                <a:solidFill>
                  <a:srgbClr val="FED531"/>
                </a:solidFill>
                <a:latin typeface="Arial"/>
                <a:cs typeface="Arial"/>
              </a:rPr>
              <a:t>purposes.</a:t>
            </a:r>
            <a:endParaRPr sz="2050">
              <a:latin typeface="Arial"/>
              <a:cs typeface="Arial"/>
            </a:endParaRPr>
          </a:p>
        </p:txBody>
      </p:sp>
      <p:sp>
        <p:nvSpPr>
          <p:cNvPr id="11" name="object 11"/>
          <p:cNvSpPr txBox="1"/>
          <p:nvPr/>
        </p:nvSpPr>
        <p:spPr>
          <a:xfrm>
            <a:off x="7048001" y="6443917"/>
            <a:ext cx="4191000" cy="2148840"/>
          </a:xfrm>
          <a:prstGeom prst="rect">
            <a:avLst/>
          </a:prstGeom>
        </p:spPr>
        <p:txBody>
          <a:bodyPr vert="horz" wrap="square" lIns="0" tIns="12065" rIns="0" bIns="0" rtlCol="0">
            <a:spAutoFit/>
          </a:bodyPr>
          <a:lstStyle/>
          <a:p>
            <a:pPr marL="603250" marR="594995" algn="ctr">
              <a:lnSpc>
                <a:spcPct val="107100"/>
              </a:lnSpc>
              <a:spcBef>
                <a:spcPts val="95"/>
              </a:spcBef>
            </a:pPr>
            <a:r>
              <a:rPr sz="2800" spc="-50" dirty="0">
                <a:solidFill>
                  <a:srgbClr val="FED531"/>
                </a:solidFill>
                <a:latin typeface="Arial"/>
                <a:cs typeface="Arial"/>
              </a:rPr>
              <a:t>AIM </a:t>
            </a:r>
            <a:r>
              <a:rPr sz="2800" spc="-270" dirty="0">
                <a:solidFill>
                  <a:srgbClr val="FED531"/>
                </a:solidFill>
                <a:latin typeface="Arial"/>
                <a:cs typeface="Arial"/>
              </a:rPr>
              <a:t>FOR </a:t>
            </a:r>
            <a:r>
              <a:rPr sz="2800" spc="-114" dirty="0">
                <a:solidFill>
                  <a:srgbClr val="FED531"/>
                </a:solidFill>
                <a:latin typeface="Arial"/>
                <a:cs typeface="Arial"/>
              </a:rPr>
              <a:t>QUALITY,  </a:t>
            </a:r>
            <a:r>
              <a:rPr sz="2800" spc="-195" dirty="0">
                <a:solidFill>
                  <a:srgbClr val="FED531"/>
                </a:solidFill>
                <a:latin typeface="Arial"/>
                <a:cs typeface="Arial"/>
              </a:rPr>
              <a:t>NOT</a:t>
            </a:r>
            <a:r>
              <a:rPr sz="2800" spc="25" dirty="0">
                <a:solidFill>
                  <a:srgbClr val="FED531"/>
                </a:solidFill>
                <a:latin typeface="Arial"/>
                <a:cs typeface="Arial"/>
              </a:rPr>
              <a:t> </a:t>
            </a:r>
            <a:r>
              <a:rPr sz="2800" spc="-130" dirty="0">
                <a:solidFill>
                  <a:srgbClr val="FED531"/>
                </a:solidFill>
                <a:latin typeface="Arial"/>
                <a:cs typeface="Arial"/>
              </a:rPr>
              <a:t>QUANTITY</a:t>
            </a:r>
            <a:endParaRPr sz="2800">
              <a:latin typeface="Arial"/>
              <a:cs typeface="Arial"/>
            </a:endParaRPr>
          </a:p>
          <a:p>
            <a:pPr marL="544195" marR="535305" algn="ctr">
              <a:lnSpc>
                <a:spcPct val="112799"/>
              </a:lnSpc>
              <a:spcBef>
                <a:spcPts val="1195"/>
              </a:spcBef>
            </a:pPr>
            <a:r>
              <a:rPr sz="2050" spc="-25" dirty="0">
                <a:solidFill>
                  <a:srgbClr val="FED531"/>
                </a:solidFill>
                <a:latin typeface="Arial"/>
                <a:cs typeface="Arial"/>
              </a:rPr>
              <a:t>Presentations </a:t>
            </a:r>
            <a:r>
              <a:rPr sz="2050" spc="-70" dirty="0">
                <a:solidFill>
                  <a:srgbClr val="FED531"/>
                </a:solidFill>
                <a:latin typeface="Arial"/>
                <a:cs typeface="Arial"/>
              </a:rPr>
              <a:t>are </a:t>
            </a:r>
            <a:r>
              <a:rPr sz="2050" spc="20" dirty="0">
                <a:solidFill>
                  <a:srgbClr val="FED531"/>
                </a:solidFill>
                <a:latin typeface="Arial"/>
                <a:cs typeface="Arial"/>
              </a:rPr>
              <a:t>tools</a:t>
            </a:r>
            <a:r>
              <a:rPr sz="2050" spc="-440" dirty="0">
                <a:solidFill>
                  <a:srgbClr val="FED531"/>
                </a:solidFill>
                <a:latin typeface="Arial"/>
                <a:cs typeface="Arial"/>
              </a:rPr>
              <a:t>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  </a:t>
            </a:r>
            <a:r>
              <a:rPr sz="2050" spc="-55" dirty="0">
                <a:solidFill>
                  <a:srgbClr val="FED531"/>
                </a:solidFill>
                <a:latin typeface="Arial"/>
                <a:cs typeface="Arial"/>
              </a:rPr>
              <a:t>purposes.</a:t>
            </a:r>
            <a:endParaRPr sz="2050">
              <a:latin typeface="Arial"/>
              <a:cs typeface="Arial"/>
            </a:endParaRPr>
          </a:p>
        </p:txBody>
      </p:sp>
      <p:sp>
        <p:nvSpPr>
          <p:cNvPr id="12" name="object 12"/>
          <p:cNvSpPr txBox="1"/>
          <p:nvPr/>
        </p:nvSpPr>
        <p:spPr>
          <a:xfrm>
            <a:off x="12168846" y="6443917"/>
            <a:ext cx="4191000" cy="2148840"/>
          </a:xfrm>
          <a:prstGeom prst="rect">
            <a:avLst/>
          </a:prstGeom>
        </p:spPr>
        <p:txBody>
          <a:bodyPr vert="horz" wrap="square" lIns="0" tIns="12065" rIns="0" bIns="0" rtlCol="0">
            <a:spAutoFit/>
          </a:bodyPr>
          <a:lstStyle/>
          <a:p>
            <a:pPr marL="1112520" marR="988694" algn="ctr">
              <a:lnSpc>
                <a:spcPct val="107100"/>
              </a:lnSpc>
              <a:spcBef>
                <a:spcPts val="95"/>
              </a:spcBef>
            </a:pPr>
            <a:r>
              <a:rPr sz="2800" spc="-210" dirty="0">
                <a:solidFill>
                  <a:srgbClr val="FED531"/>
                </a:solidFill>
                <a:latin typeface="Arial"/>
                <a:cs typeface="Arial"/>
              </a:rPr>
              <a:t>E</a:t>
            </a:r>
            <a:r>
              <a:rPr sz="2800" spc="-60" dirty="0">
                <a:solidFill>
                  <a:srgbClr val="FED531"/>
                </a:solidFill>
                <a:latin typeface="Arial"/>
                <a:cs typeface="Arial"/>
              </a:rPr>
              <a:t>N</a:t>
            </a:r>
            <a:r>
              <a:rPr sz="2800" spc="-175" dirty="0">
                <a:solidFill>
                  <a:srgbClr val="FED531"/>
                </a:solidFill>
                <a:latin typeface="Arial"/>
                <a:cs typeface="Arial"/>
              </a:rPr>
              <a:t>C</a:t>
            </a:r>
            <a:r>
              <a:rPr sz="2800" spc="-245" dirty="0">
                <a:solidFill>
                  <a:srgbClr val="FED531"/>
                </a:solidFill>
                <a:latin typeface="Arial"/>
                <a:cs typeface="Arial"/>
              </a:rPr>
              <a:t>O</a:t>
            </a:r>
            <a:r>
              <a:rPr sz="2800" spc="-114" dirty="0">
                <a:solidFill>
                  <a:srgbClr val="FED531"/>
                </a:solidFill>
                <a:latin typeface="Arial"/>
                <a:cs typeface="Arial"/>
              </a:rPr>
              <a:t>U</a:t>
            </a:r>
            <a:r>
              <a:rPr sz="2800" spc="-270" dirty="0">
                <a:solidFill>
                  <a:srgbClr val="FED531"/>
                </a:solidFill>
                <a:latin typeface="Arial"/>
                <a:cs typeface="Arial"/>
              </a:rPr>
              <a:t>R</a:t>
            </a:r>
            <a:r>
              <a:rPr sz="2800" spc="-40" dirty="0">
                <a:solidFill>
                  <a:srgbClr val="FED531"/>
                </a:solidFill>
                <a:latin typeface="Arial"/>
                <a:cs typeface="Arial"/>
              </a:rPr>
              <a:t>A</a:t>
            </a:r>
            <a:r>
              <a:rPr sz="2800" spc="-245" dirty="0">
                <a:solidFill>
                  <a:srgbClr val="FED531"/>
                </a:solidFill>
                <a:latin typeface="Arial"/>
                <a:cs typeface="Arial"/>
              </a:rPr>
              <a:t>G</a:t>
            </a:r>
            <a:r>
              <a:rPr sz="2800" spc="-215" dirty="0">
                <a:solidFill>
                  <a:srgbClr val="FED531"/>
                </a:solidFill>
                <a:latin typeface="Arial"/>
                <a:cs typeface="Arial"/>
              </a:rPr>
              <a:t>E  </a:t>
            </a:r>
            <a:r>
              <a:rPr sz="2800" spc="-85" dirty="0">
                <a:solidFill>
                  <a:srgbClr val="FED531"/>
                </a:solidFill>
                <a:latin typeface="Arial"/>
                <a:cs typeface="Arial"/>
              </a:rPr>
              <a:t>WILD</a:t>
            </a:r>
            <a:r>
              <a:rPr sz="2800" spc="-5" dirty="0">
                <a:solidFill>
                  <a:srgbClr val="FED531"/>
                </a:solidFill>
                <a:latin typeface="Arial"/>
                <a:cs typeface="Arial"/>
              </a:rPr>
              <a:t> </a:t>
            </a:r>
            <a:r>
              <a:rPr sz="2800" spc="-114" dirty="0">
                <a:solidFill>
                  <a:srgbClr val="FED531"/>
                </a:solidFill>
                <a:latin typeface="Arial"/>
                <a:cs typeface="Arial"/>
              </a:rPr>
              <a:t>IDEAS</a:t>
            </a:r>
            <a:endParaRPr sz="2800">
              <a:latin typeface="Arial"/>
              <a:cs typeface="Arial"/>
            </a:endParaRPr>
          </a:p>
          <a:p>
            <a:pPr marL="601980" marR="478790" algn="ctr">
              <a:lnSpc>
                <a:spcPct val="112799"/>
              </a:lnSpc>
              <a:spcBef>
                <a:spcPts val="1195"/>
              </a:spcBef>
            </a:pPr>
            <a:r>
              <a:rPr sz="2050" spc="-25" dirty="0">
                <a:solidFill>
                  <a:srgbClr val="FED531"/>
                </a:solidFill>
                <a:latin typeface="Arial"/>
                <a:cs typeface="Arial"/>
              </a:rPr>
              <a:t>Presentations </a:t>
            </a:r>
            <a:r>
              <a:rPr sz="2050" spc="-70" dirty="0">
                <a:solidFill>
                  <a:srgbClr val="FED531"/>
                </a:solidFill>
                <a:latin typeface="Arial"/>
                <a:cs typeface="Arial"/>
              </a:rPr>
              <a:t>are </a:t>
            </a:r>
            <a:r>
              <a:rPr sz="2050" spc="20" dirty="0">
                <a:solidFill>
                  <a:srgbClr val="FED531"/>
                </a:solidFill>
                <a:latin typeface="Arial"/>
                <a:cs typeface="Arial"/>
              </a:rPr>
              <a:t>tools</a:t>
            </a:r>
            <a:r>
              <a:rPr sz="2050" spc="-440" dirty="0">
                <a:solidFill>
                  <a:srgbClr val="FED531"/>
                </a:solidFill>
                <a:latin typeface="Arial"/>
                <a:cs typeface="Arial"/>
              </a:rPr>
              <a:t>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  </a:t>
            </a:r>
            <a:r>
              <a:rPr sz="2050" spc="-55" dirty="0">
                <a:solidFill>
                  <a:srgbClr val="FED531"/>
                </a:solidFill>
                <a:latin typeface="Arial"/>
                <a:cs typeface="Arial"/>
              </a:rPr>
              <a:t>purposes.</a:t>
            </a:r>
            <a:endParaRPr sz="2050">
              <a:latin typeface="Arial"/>
              <a:cs typeface="Arial"/>
            </a:endParaRPr>
          </a:p>
        </p:txBody>
      </p:sp>
      <p:sp>
        <p:nvSpPr>
          <p:cNvPr id="13" name="object 13"/>
          <p:cNvSpPr/>
          <p:nvPr/>
        </p:nvSpPr>
        <p:spPr>
          <a:xfrm>
            <a:off x="17451638" y="8882346"/>
            <a:ext cx="836360" cy="1404652"/>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0" y="4872357"/>
            <a:ext cx="1032378" cy="167639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4205884" y="1"/>
            <a:ext cx="1676399" cy="1266494"/>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3" name="object 3"/>
          <p:cNvSpPr/>
          <p:nvPr/>
        </p:nvSpPr>
        <p:spPr>
          <a:xfrm>
            <a:off x="0" y="0"/>
            <a:ext cx="18287999" cy="514766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5" name="object 5"/>
          <p:cNvSpPr txBox="1">
            <a:spLocks noGrp="1"/>
          </p:cNvSpPr>
          <p:nvPr>
            <p:ph type="title"/>
          </p:nvPr>
        </p:nvSpPr>
        <p:spPr>
          <a:xfrm>
            <a:off x="4757360" y="387578"/>
            <a:ext cx="8775065" cy="2646680"/>
          </a:xfrm>
          <a:prstGeom prst="rect">
            <a:avLst/>
          </a:prstGeom>
        </p:spPr>
        <p:txBody>
          <a:bodyPr vert="horz" wrap="square" lIns="0" tIns="596265" rIns="0" bIns="0" rtlCol="0">
            <a:spAutoFit/>
          </a:bodyPr>
          <a:lstStyle/>
          <a:p>
            <a:pPr marL="24130" algn="ctr">
              <a:lnSpc>
                <a:spcPct val="100000"/>
              </a:lnSpc>
              <a:spcBef>
                <a:spcPts val="4695"/>
              </a:spcBef>
            </a:pPr>
            <a:r>
              <a:rPr spc="75" dirty="0"/>
              <a:t>Helpful</a:t>
            </a:r>
            <a:r>
              <a:rPr spc="-245" dirty="0"/>
              <a:t> </a:t>
            </a:r>
            <a:r>
              <a:rPr spc="-60" dirty="0"/>
              <a:t>Tips</a:t>
            </a:r>
          </a:p>
          <a:p>
            <a:pPr algn="ctr">
              <a:lnSpc>
                <a:spcPct val="100000"/>
              </a:lnSpc>
              <a:spcBef>
                <a:spcPts val="1695"/>
              </a:spcBef>
            </a:pPr>
            <a:r>
              <a:rPr sz="3200" spc="400" dirty="0">
                <a:latin typeface="Tahoma"/>
                <a:cs typeface="Tahoma"/>
              </a:rPr>
              <a:t>TECHNIQUES </a:t>
            </a:r>
            <a:r>
              <a:rPr sz="3200" spc="235" dirty="0">
                <a:latin typeface="Tahoma"/>
                <a:cs typeface="Tahoma"/>
              </a:rPr>
              <a:t>TO </a:t>
            </a:r>
            <a:r>
              <a:rPr sz="3200" spc="475" dirty="0">
                <a:latin typeface="Tahoma"/>
                <a:cs typeface="Tahoma"/>
              </a:rPr>
              <a:t>UNLEASH</a:t>
            </a:r>
            <a:r>
              <a:rPr sz="3200" spc="-425" dirty="0">
                <a:latin typeface="Tahoma"/>
                <a:cs typeface="Tahoma"/>
              </a:rPr>
              <a:t> </a:t>
            </a:r>
            <a:r>
              <a:rPr sz="3200" spc="365" dirty="0">
                <a:latin typeface="Tahoma"/>
                <a:cs typeface="Tahoma"/>
              </a:rPr>
              <a:t>CREATIVITY</a:t>
            </a:r>
            <a:endParaRPr sz="3200">
              <a:latin typeface="Tahoma"/>
              <a:cs typeface="Tahoma"/>
            </a:endParaRPr>
          </a:p>
        </p:txBody>
      </p:sp>
      <p:sp>
        <p:nvSpPr>
          <p:cNvPr id="6" name="object 6"/>
          <p:cNvSpPr txBox="1"/>
          <p:nvPr/>
        </p:nvSpPr>
        <p:spPr>
          <a:xfrm>
            <a:off x="8108851" y="7237929"/>
            <a:ext cx="2070100" cy="399415"/>
          </a:xfrm>
          <a:prstGeom prst="rect">
            <a:avLst/>
          </a:prstGeom>
        </p:spPr>
        <p:txBody>
          <a:bodyPr vert="horz" wrap="square" lIns="0" tIns="12700" rIns="0" bIns="0" rtlCol="0">
            <a:spAutoFit/>
          </a:bodyPr>
          <a:lstStyle/>
          <a:p>
            <a:pPr marL="12700">
              <a:lnSpc>
                <a:spcPct val="100000"/>
              </a:lnSpc>
              <a:spcBef>
                <a:spcPts val="100"/>
              </a:spcBef>
            </a:pPr>
            <a:r>
              <a:rPr sz="2450" spc="-80" dirty="0">
                <a:solidFill>
                  <a:srgbClr val="FED531"/>
                </a:solidFill>
                <a:latin typeface="Arial"/>
                <a:cs typeface="Arial"/>
              </a:rPr>
              <a:t>Mind</a:t>
            </a:r>
            <a:r>
              <a:rPr sz="2450" spc="-254" dirty="0">
                <a:solidFill>
                  <a:srgbClr val="FED531"/>
                </a:solidFill>
                <a:latin typeface="Arial"/>
                <a:cs typeface="Arial"/>
              </a:rPr>
              <a:t> </a:t>
            </a:r>
            <a:r>
              <a:rPr sz="2450" spc="-95" dirty="0">
                <a:solidFill>
                  <a:srgbClr val="FED531"/>
                </a:solidFill>
                <a:latin typeface="Arial"/>
                <a:cs typeface="Arial"/>
              </a:rPr>
              <a:t>Expansion</a:t>
            </a:r>
            <a:endParaRPr sz="2450">
              <a:latin typeface="Arial"/>
              <a:cs typeface="Arial"/>
            </a:endParaRPr>
          </a:p>
        </p:txBody>
      </p:sp>
      <p:sp>
        <p:nvSpPr>
          <p:cNvPr id="7" name="object 7"/>
          <p:cNvSpPr txBox="1"/>
          <p:nvPr/>
        </p:nvSpPr>
        <p:spPr>
          <a:xfrm>
            <a:off x="12526485" y="7237929"/>
            <a:ext cx="3267710" cy="399415"/>
          </a:xfrm>
          <a:prstGeom prst="rect">
            <a:avLst/>
          </a:prstGeom>
        </p:spPr>
        <p:txBody>
          <a:bodyPr vert="horz" wrap="square" lIns="0" tIns="12700" rIns="0" bIns="0" rtlCol="0">
            <a:spAutoFit/>
          </a:bodyPr>
          <a:lstStyle/>
          <a:p>
            <a:pPr marL="12700">
              <a:lnSpc>
                <a:spcPct val="100000"/>
              </a:lnSpc>
              <a:spcBef>
                <a:spcPts val="100"/>
              </a:spcBef>
            </a:pPr>
            <a:r>
              <a:rPr sz="2450" spc="-55" dirty="0">
                <a:solidFill>
                  <a:srgbClr val="FED531"/>
                </a:solidFill>
                <a:latin typeface="Arial"/>
                <a:cs typeface="Arial"/>
              </a:rPr>
              <a:t>Creating </a:t>
            </a:r>
            <a:r>
              <a:rPr sz="2450" spc="-60" dirty="0">
                <a:solidFill>
                  <a:srgbClr val="FED531"/>
                </a:solidFill>
                <a:latin typeface="Arial"/>
                <a:cs typeface="Arial"/>
              </a:rPr>
              <a:t>Thought</a:t>
            </a:r>
            <a:r>
              <a:rPr sz="2450" spc="-395" dirty="0">
                <a:solidFill>
                  <a:srgbClr val="FED531"/>
                </a:solidFill>
                <a:latin typeface="Arial"/>
                <a:cs typeface="Arial"/>
              </a:rPr>
              <a:t> </a:t>
            </a:r>
            <a:r>
              <a:rPr sz="2450" spc="-85" dirty="0">
                <a:solidFill>
                  <a:srgbClr val="FED531"/>
                </a:solidFill>
                <a:latin typeface="Arial"/>
                <a:cs typeface="Arial"/>
              </a:rPr>
              <a:t>Clouds</a:t>
            </a:r>
            <a:endParaRPr sz="2450">
              <a:latin typeface="Arial"/>
              <a:cs typeface="Arial"/>
            </a:endParaRPr>
          </a:p>
        </p:txBody>
      </p:sp>
      <p:sp>
        <p:nvSpPr>
          <p:cNvPr id="8" name="object 8"/>
          <p:cNvSpPr txBox="1"/>
          <p:nvPr/>
        </p:nvSpPr>
        <p:spPr>
          <a:xfrm>
            <a:off x="2528276" y="7237929"/>
            <a:ext cx="3199130" cy="399415"/>
          </a:xfrm>
          <a:prstGeom prst="rect">
            <a:avLst/>
          </a:prstGeom>
        </p:spPr>
        <p:txBody>
          <a:bodyPr vert="horz" wrap="square" lIns="0" tIns="12700" rIns="0" bIns="0" rtlCol="0">
            <a:spAutoFit/>
          </a:bodyPr>
          <a:lstStyle/>
          <a:p>
            <a:pPr marL="12700">
              <a:lnSpc>
                <a:spcPct val="100000"/>
              </a:lnSpc>
              <a:spcBef>
                <a:spcPts val="100"/>
              </a:spcBef>
            </a:pPr>
            <a:r>
              <a:rPr sz="2450" spc="-50" dirty="0">
                <a:solidFill>
                  <a:srgbClr val="FED531"/>
                </a:solidFill>
                <a:latin typeface="Arial"/>
                <a:cs typeface="Arial"/>
              </a:rPr>
              <a:t>Breathing </a:t>
            </a:r>
            <a:r>
              <a:rPr sz="2450" spc="-100" dirty="0">
                <a:solidFill>
                  <a:srgbClr val="FED531"/>
                </a:solidFill>
                <a:latin typeface="Arial"/>
                <a:cs typeface="Arial"/>
              </a:rPr>
              <a:t>and</a:t>
            </a:r>
            <a:r>
              <a:rPr sz="2450" spc="-425" dirty="0">
                <a:solidFill>
                  <a:srgbClr val="FED531"/>
                </a:solidFill>
                <a:latin typeface="Arial"/>
                <a:cs typeface="Arial"/>
              </a:rPr>
              <a:t> </a:t>
            </a:r>
            <a:r>
              <a:rPr sz="2450" spc="-50" dirty="0">
                <a:solidFill>
                  <a:srgbClr val="FED531"/>
                </a:solidFill>
                <a:latin typeface="Arial"/>
                <a:cs typeface="Arial"/>
              </a:rPr>
              <a:t>Centering</a:t>
            </a:r>
            <a:endParaRPr sz="2450">
              <a:latin typeface="Arial"/>
              <a:cs typeface="Arial"/>
            </a:endParaRPr>
          </a:p>
        </p:txBody>
      </p:sp>
      <p:sp>
        <p:nvSpPr>
          <p:cNvPr id="9" name="object 9"/>
          <p:cNvSpPr/>
          <p:nvPr/>
        </p:nvSpPr>
        <p:spPr>
          <a:xfrm>
            <a:off x="3333741" y="4072572"/>
            <a:ext cx="1591611" cy="26162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8433928" y="4400494"/>
            <a:ext cx="1418590" cy="1716405"/>
          </a:xfrm>
          <a:custGeom>
            <a:avLst/>
            <a:gdLst/>
            <a:ahLst/>
            <a:cxnLst/>
            <a:rect l="l" t="t" r="r" b="b"/>
            <a:pathLst>
              <a:path w="1418590" h="1716404">
                <a:moveTo>
                  <a:pt x="391229" y="1344000"/>
                </a:moveTo>
                <a:lnTo>
                  <a:pt x="317888" y="1301844"/>
                </a:lnTo>
                <a:lnTo>
                  <a:pt x="277861" y="1273260"/>
                </a:lnTo>
                <a:lnTo>
                  <a:pt x="239968" y="1242035"/>
                </a:lnTo>
                <a:lnTo>
                  <a:pt x="204341" y="1208303"/>
                </a:lnTo>
                <a:lnTo>
                  <a:pt x="171112" y="1172195"/>
                </a:lnTo>
                <a:lnTo>
                  <a:pt x="140414" y="1133843"/>
                </a:lnTo>
                <a:lnTo>
                  <a:pt x="112378" y="1093379"/>
                </a:lnTo>
                <a:lnTo>
                  <a:pt x="87132" y="1050936"/>
                </a:lnTo>
                <a:lnTo>
                  <a:pt x="64818" y="1006649"/>
                </a:lnTo>
                <a:lnTo>
                  <a:pt x="45569" y="960654"/>
                </a:lnTo>
                <a:lnTo>
                  <a:pt x="29521" y="913089"/>
                </a:lnTo>
                <a:lnTo>
                  <a:pt x="16806" y="864088"/>
                </a:lnTo>
                <a:lnTo>
                  <a:pt x="7558" y="813790"/>
                </a:lnTo>
                <a:lnTo>
                  <a:pt x="1911" y="762329"/>
                </a:lnTo>
                <a:lnTo>
                  <a:pt x="0" y="709843"/>
                </a:lnTo>
                <a:lnTo>
                  <a:pt x="1940" y="656875"/>
                </a:lnTo>
                <a:lnTo>
                  <a:pt x="7683" y="604957"/>
                </a:lnTo>
                <a:lnTo>
                  <a:pt x="17090" y="554230"/>
                </a:lnTo>
                <a:lnTo>
                  <a:pt x="30023" y="504831"/>
                </a:lnTo>
                <a:lnTo>
                  <a:pt x="46345" y="456899"/>
                </a:lnTo>
                <a:lnTo>
                  <a:pt x="65918" y="410574"/>
                </a:lnTo>
                <a:lnTo>
                  <a:pt x="88603" y="365993"/>
                </a:lnTo>
                <a:lnTo>
                  <a:pt x="114262" y="323296"/>
                </a:lnTo>
                <a:lnTo>
                  <a:pt x="142757" y="282621"/>
                </a:lnTo>
                <a:lnTo>
                  <a:pt x="173951" y="244107"/>
                </a:lnTo>
                <a:lnTo>
                  <a:pt x="207706" y="207893"/>
                </a:lnTo>
                <a:lnTo>
                  <a:pt x="243878" y="174110"/>
                </a:lnTo>
                <a:lnTo>
                  <a:pt x="282351" y="142890"/>
                </a:lnTo>
                <a:lnTo>
                  <a:pt x="322983" y="114371"/>
                </a:lnTo>
                <a:lnTo>
                  <a:pt x="365636" y="88690"/>
                </a:lnTo>
                <a:lnTo>
                  <a:pt x="410170" y="65987"/>
                </a:lnTo>
                <a:lnTo>
                  <a:pt x="456447" y="46399"/>
                </a:lnTo>
                <a:lnTo>
                  <a:pt x="504327" y="30062"/>
                </a:lnTo>
                <a:lnTo>
                  <a:pt x="553671" y="17117"/>
                </a:lnTo>
                <a:lnTo>
                  <a:pt x="604338" y="7699"/>
                </a:lnTo>
                <a:lnTo>
                  <a:pt x="656192" y="1947"/>
                </a:lnTo>
                <a:lnTo>
                  <a:pt x="709090" y="0"/>
                </a:lnTo>
                <a:lnTo>
                  <a:pt x="762004" y="1947"/>
                </a:lnTo>
                <a:lnTo>
                  <a:pt x="813868" y="7699"/>
                </a:lnTo>
                <a:lnTo>
                  <a:pt x="864543" y="17117"/>
                </a:lnTo>
                <a:lnTo>
                  <a:pt x="913892" y="30062"/>
                </a:lnTo>
                <a:lnTo>
                  <a:pt x="955525" y="44266"/>
                </a:lnTo>
                <a:lnTo>
                  <a:pt x="709090" y="44266"/>
                </a:lnTo>
                <a:lnTo>
                  <a:pt x="659462" y="46091"/>
                </a:lnTo>
                <a:lnTo>
                  <a:pt x="610830" y="51479"/>
                </a:lnTo>
                <a:lnTo>
                  <a:pt x="563323" y="60303"/>
                </a:lnTo>
                <a:lnTo>
                  <a:pt x="517066" y="72434"/>
                </a:lnTo>
                <a:lnTo>
                  <a:pt x="472188" y="87745"/>
                </a:lnTo>
                <a:lnTo>
                  <a:pt x="428814" y="106108"/>
                </a:lnTo>
                <a:lnTo>
                  <a:pt x="387073" y="127395"/>
                </a:lnTo>
                <a:lnTo>
                  <a:pt x="347091" y="151476"/>
                </a:lnTo>
                <a:lnTo>
                  <a:pt x="308995" y="178226"/>
                </a:lnTo>
                <a:lnTo>
                  <a:pt x="272912" y="207515"/>
                </a:lnTo>
                <a:lnTo>
                  <a:pt x="238970" y="239215"/>
                </a:lnTo>
                <a:lnTo>
                  <a:pt x="207304" y="273190"/>
                </a:lnTo>
                <a:lnTo>
                  <a:pt x="178046" y="309307"/>
                </a:lnTo>
                <a:lnTo>
                  <a:pt x="151324" y="347439"/>
                </a:lnTo>
                <a:lnTo>
                  <a:pt x="127267" y="387459"/>
                </a:lnTo>
                <a:lnTo>
                  <a:pt x="106002" y="429241"/>
                </a:lnTo>
                <a:lnTo>
                  <a:pt x="87658" y="472659"/>
                </a:lnTo>
                <a:lnTo>
                  <a:pt x="72362" y="517585"/>
                </a:lnTo>
                <a:lnTo>
                  <a:pt x="60242" y="563893"/>
                </a:lnTo>
                <a:lnTo>
                  <a:pt x="51426" y="611456"/>
                </a:lnTo>
                <a:lnTo>
                  <a:pt x="46043" y="660149"/>
                </a:lnTo>
                <a:lnTo>
                  <a:pt x="44221" y="709843"/>
                </a:lnTo>
                <a:lnTo>
                  <a:pt x="46012" y="759095"/>
                </a:lnTo>
                <a:lnTo>
                  <a:pt x="51304" y="807359"/>
                </a:lnTo>
                <a:lnTo>
                  <a:pt x="59970" y="854515"/>
                </a:lnTo>
                <a:lnTo>
                  <a:pt x="71886" y="900441"/>
                </a:lnTo>
                <a:lnTo>
                  <a:pt x="86927" y="945016"/>
                </a:lnTo>
                <a:lnTo>
                  <a:pt x="104966" y="988116"/>
                </a:lnTo>
                <a:lnTo>
                  <a:pt x="125880" y="1029623"/>
                </a:lnTo>
                <a:lnTo>
                  <a:pt x="149543" y="1069412"/>
                </a:lnTo>
                <a:lnTo>
                  <a:pt x="179804" y="1112620"/>
                </a:lnTo>
                <a:lnTo>
                  <a:pt x="213308" y="1153225"/>
                </a:lnTo>
                <a:lnTo>
                  <a:pt x="249867" y="1191041"/>
                </a:lnTo>
                <a:lnTo>
                  <a:pt x="289292" y="1225879"/>
                </a:lnTo>
                <a:lnTo>
                  <a:pt x="331392" y="1257554"/>
                </a:lnTo>
                <a:lnTo>
                  <a:pt x="375980" y="1285878"/>
                </a:lnTo>
                <a:lnTo>
                  <a:pt x="422867" y="1310664"/>
                </a:lnTo>
                <a:lnTo>
                  <a:pt x="430567" y="1314332"/>
                </a:lnTo>
                <a:lnTo>
                  <a:pt x="435451" y="1322110"/>
                </a:lnTo>
                <a:lnTo>
                  <a:pt x="435451" y="1330647"/>
                </a:lnTo>
                <a:lnTo>
                  <a:pt x="391229" y="1330647"/>
                </a:lnTo>
                <a:lnTo>
                  <a:pt x="391229" y="1344000"/>
                </a:lnTo>
                <a:close/>
              </a:path>
              <a:path w="1418590" h="1716404">
                <a:moveTo>
                  <a:pt x="1396096" y="709843"/>
                </a:moveTo>
                <a:lnTo>
                  <a:pt x="1373986" y="709843"/>
                </a:lnTo>
                <a:lnTo>
                  <a:pt x="1372163" y="660149"/>
                </a:lnTo>
                <a:lnTo>
                  <a:pt x="1366782" y="611456"/>
                </a:lnTo>
                <a:lnTo>
                  <a:pt x="1357969" y="563892"/>
                </a:lnTo>
                <a:lnTo>
                  <a:pt x="1345853" y="517583"/>
                </a:lnTo>
                <a:lnTo>
                  <a:pt x="1330562" y="472656"/>
                </a:lnTo>
                <a:lnTo>
                  <a:pt x="1312223" y="429237"/>
                </a:lnTo>
                <a:lnTo>
                  <a:pt x="1290964" y="387452"/>
                </a:lnTo>
                <a:lnTo>
                  <a:pt x="1266913" y="347429"/>
                </a:lnTo>
                <a:lnTo>
                  <a:pt x="1240197" y="309293"/>
                </a:lnTo>
                <a:lnTo>
                  <a:pt x="1210946" y="273171"/>
                </a:lnTo>
                <a:lnTo>
                  <a:pt x="1179286" y="239190"/>
                </a:lnTo>
                <a:lnTo>
                  <a:pt x="1145337" y="207496"/>
                </a:lnTo>
                <a:lnTo>
                  <a:pt x="1109249" y="178212"/>
                </a:lnTo>
                <a:lnTo>
                  <a:pt x="1071148" y="151467"/>
                </a:lnTo>
                <a:lnTo>
                  <a:pt x="1031163" y="127388"/>
                </a:lnTo>
                <a:lnTo>
                  <a:pt x="989418" y="106104"/>
                </a:lnTo>
                <a:lnTo>
                  <a:pt x="946041" y="87743"/>
                </a:lnTo>
                <a:lnTo>
                  <a:pt x="901157" y="72433"/>
                </a:lnTo>
                <a:lnTo>
                  <a:pt x="854894" y="60302"/>
                </a:lnTo>
                <a:lnTo>
                  <a:pt x="807378" y="51479"/>
                </a:lnTo>
                <a:lnTo>
                  <a:pt x="758734" y="46091"/>
                </a:lnTo>
                <a:lnTo>
                  <a:pt x="709090" y="44266"/>
                </a:lnTo>
                <a:lnTo>
                  <a:pt x="955525" y="44266"/>
                </a:lnTo>
                <a:lnTo>
                  <a:pt x="1008055" y="65987"/>
                </a:lnTo>
                <a:lnTo>
                  <a:pt x="1052593" y="88690"/>
                </a:lnTo>
                <a:lnTo>
                  <a:pt x="1095251" y="114371"/>
                </a:lnTo>
                <a:lnTo>
                  <a:pt x="1135890" y="142890"/>
                </a:lnTo>
                <a:lnTo>
                  <a:pt x="1174371" y="174110"/>
                </a:lnTo>
                <a:lnTo>
                  <a:pt x="1210557" y="207893"/>
                </a:lnTo>
                <a:lnTo>
                  <a:pt x="1244298" y="244107"/>
                </a:lnTo>
                <a:lnTo>
                  <a:pt x="1275480" y="282621"/>
                </a:lnTo>
                <a:lnTo>
                  <a:pt x="1303965" y="323296"/>
                </a:lnTo>
                <a:lnTo>
                  <a:pt x="1329615" y="365993"/>
                </a:lnTo>
                <a:lnTo>
                  <a:pt x="1352292" y="410574"/>
                </a:lnTo>
                <a:lnTo>
                  <a:pt x="1371858" y="456899"/>
                </a:lnTo>
                <a:lnTo>
                  <a:pt x="1388176" y="504831"/>
                </a:lnTo>
                <a:lnTo>
                  <a:pt x="1401108" y="554230"/>
                </a:lnTo>
                <a:lnTo>
                  <a:pt x="1410515" y="604957"/>
                </a:lnTo>
                <a:lnTo>
                  <a:pt x="1416261" y="656875"/>
                </a:lnTo>
                <a:lnTo>
                  <a:pt x="1418207" y="709843"/>
                </a:lnTo>
                <a:lnTo>
                  <a:pt x="1396096" y="709843"/>
                </a:lnTo>
                <a:close/>
              </a:path>
              <a:path w="1418590" h="1716404">
                <a:moveTo>
                  <a:pt x="1418207" y="709843"/>
                </a:moveTo>
                <a:lnTo>
                  <a:pt x="1396096" y="709843"/>
                </a:lnTo>
                <a:lnTo>
                  <a:pt x="1418207" y="709843"/>
                </a:lnTo>
                <a:close/>
              </a:path>
              <a:path w="1418590" h="1716404">
                <a:moveTo>
                  <a:pt x="1026977" y="1671688"/>
                </a:moveTo>
                <a:lnTo>
                  <a:pt x="982756" y="1671688"/>
                </a:lnTo>
                <a:lnTo>
                  <a:pt x="982756" y="1322110"/>
                </a:lnTo>
                <a:lnTo>
                  <a:pt x="987683" y="1314332"/>
                </a:lnTo>
                <a:lnTo>
                  <a:pt x="995390" y="1310664"/>
                </a:lnTo>
                <a:lnTo>
                  <a:pt x="1042278" y="1285878"/>
                </a:lnTo>
                <a:lnTo>
                  <a:pt x="1086865" y="1257554"/>
                </a:lnTo>
                <a:lnTo>
                  <a:pt x="1128963" y="1225879"/>
                </a:lnTo>
                <a:lnTo>
                  <a:pt x="1168382" y="1191041"/>
                </a:lnTo>
                <a:lnTo>
                  <a:pt x="1204933" y="1153225"/>
                </a:lnTo>
                <a:lnTo>
                  <a:pt x="1238427" y="1112620"/>
                </a:lnTo>
                <a:lnTo>
                  <a:pt x="1268676" y="1069412"/>
                </a:lnTo>
                <a:lnTo>
                  <a:pt x="1292336" y="1029622"/>
                </a:lnTo>
                <a:lnTo>
                  <a:pt x="1313248" y="988116"/>
                </a:lnTo>
                <a:lnTo>
                  <a:pt x="1331285" y="945015"/>
                </a:lnTo>
                <a:lnTo>
                  <a:pt x="1346324" y="900441"/>
                </a:lnTo>
                <a:lnTo>
                  <a:pt x="1358238" y="854515"/>
                </a:lnTo>
                <a:lnTo>
                  <a:pt x="1366903" y="807359"/>
                </a:lnTo>
                <a:lnTo>
                  <a:pt x="1372194" y="759095"/>
                </a:lnTo>
                <a:lnTo>
                  <a:pt x="1373986" y="709843"/>
                </a:lnTo>
                <a:lnTo>
                  <a:pt x="1418207" y="709843"/>
                </a:lnTo>
                <a:lnTo>
                  <a:pt x="1416295" y="762329"/>
                </a:lnTo>
                <a:lnTo>
                  <a:pt x="1410651" y="813790"/>
                </a:lnTo>
                <a:lnTo>
                  <a:pt x="1401406" y="864088"/>
                </a:lnTo>
                <a:lnTo>
                  <a:pt x="1388697" y="913089"/>
                </a:lnTo>
                <a:lnTo>
                  <a:pt x="1372656" y="960654"/>
                </a:lnTo>
                <a:lnTo>
                  <a:pt x="1353418" y="1006649"/>
                </a:lnTo>
                <a:lnTo>
                  <a:pt x="1331116" y="1050936"/>
                </a:lnTo>
                <a:lnTo>
                  <a:pt x="1305885" y="1093380"/>
                </a:lnTo>
                <a:lnTo>
                  <a:pt x="1277837" y="1133843"/>
                </a:lnTo>
                <a:lnTo>
                  <a:pt x="1247131" y="1172195"/>
                </a:lnTo>
                <a:lnTo>
                  <a:pt x="1213898" y="1208303"/>
                </a:lnTo>
                <a:lnTo>
                  <a:pt x="1178268" y="1242036"/>
                </a:lnTo>
                <a:lnTo>
                  <a:pt x="1140373" y="1273260"/>
                </a:lnTo>
                <a:lnTo>
                  <a:pt x="1100343" y="1301845"/>
                </a:lnTo>
                <a:lnTo>
                  <a:pt x="1058310" y="1327658"/>
                </a:lnTo>
                <a:lnTo>
                  <a:pt x="1052581" y="1330647"/>
                </a:lnTo>
                <a:lnTo>
                  <a:pt x="1004866" y="1330647"/>
                </a:lnTo>
                <a:lnTo>
                  <a:pt x="1014405" y="1350567"/>
                </a:lnTo>
                <a:lnTo>
                  <a:pt x="1026977" y="1350567"/>
                </a:lnTo>
                <a:lnTo>
                  <a:pt x="1026977" y="1671688"/>
                </a:lnTo>
                <a:close/>
              </a:path>
              <a:path w="1418590" h="1716404">
                <a:moveTo>
                  <a:pt x="403813" y="1350567"/>
                </a:moveTo>
                <a:lnTo>
                  <a:pt x="391244" y="1344007"/>
                </a:lnTo>
                <a:lnTo>
                  <a:pt x="391229" y="1330647"/>
                </a:lnTo>
                <a:lnTo>
                  <a:pt x="413340" y="1330647"/>
                </a:lnTo>
                <a:lnTo>
                  <a:pt x="403813" y="1350567"/>
                </a:lnTo>
                <a:close/>
              </a:path>
              <a:path w="1418590" h="1716404">
                <a:moveTo>
                  <a:pt x="435451" y="1350567"/>
                </a:moveTo>
                <a:lnTo>
                  <a:pt x="403813" y="1350567"/>
                </a:lnTo>
                <a:lnTo>
                  <a:pt x="413340" y="1330647"/>
                </a:lnTo>
                <a:lnTo>
                  <a:pt x="435451" y="1330647"/>
                </a:lnTo>
                <a:lnTo>
                  <a:pt x="435451" y="1350567"/>
                </a:lnTo>
                <a:close/>
              </a:path>
              <a:path w="1418590" h="1716404">
                <a:moveTo>
                  <a:pt x="1014405" y="1350567"/>
                </a:moveTo>
                <a:lnTo>
                  <a:pt x="1004866" y="1330647"/>
                </a:lnTo>
                <a:lnTo>
                  <a:pt x="1026977" y="1330647"/>
                </a:lnTo>
                <a:lnTo>
                  <a:pt x="1026977" y="1344007"/>
                </a:lnTo>
                <a:lnTo>
                  <a:pt x="1014405" y="1350567"/>
                </a:lnTo>
                <a:close/>
              </a:path>
              <a:path w="1418590" h="1716404">
                <a:moveTo>
                  <a:pt x="1026977" y="1344007"/>
                </a:moveTo>
                <a:lnTo>
                  <a:pt x="1026977" y="1330647"/>
                </a:lnTo>
                <a:lnTo>
                  <a:pt x="1052581" y="1330647"/>
                </a:lnTo>
                <a:lnTo>
                  <a:pt x="1026977" y="1344007"/>
                </a:lnTo>
                <a:close/>
              </a:path>
              <a:path w="1418590" h="1716404">
                <a:moveTo>
                  <a:pt x="1010741" y="1715955"/>
                </a:moveTo>
                <a:lnTo>
                  <a:pt x="407515" y="1715955"/>
                </a:lnTo>
                <a:lnTo>
                  <a:pt x="401817" y="1713615"/>
                </a:lnTo>
                <a:lnTo>
                  <a:pt x="393573" y="1705394"/>
                </a:lnTo>
                <a:lnTo>
                  <a:pt x="391230" y="1699703"/>
                </a:lnTo>
                <a:lnTo>
                  <a:pt x="391229" y="1344000"/>
                </a:lnTo>
                <a:lnTo>
                  <a:pt x="403813" y="1350567"/>
                </a:lnTo>
                <a:lnTo>
                  <a:pt x="435451" y="1350567"/>
                </a:lnTo>
                <a:lnTo>
                  <a:pt x="435451" y="1671688"/>
                </a:lnTo>
                <a:lnTo>
                  <a:pt x="1026977" y="1671688"/>
                </a:lnTo>
                <a:lnTo>
                  <a:pt x="1026977" y="1699703"/>
                </a:lnTo>
                <a:lnTo>
                  <a:pt x="1024639" y="1705394"/>
                </a:lnTo>
                <a:lnTo>
                  <a:pt x="1016427" y="1713615"/>
                </a:lnTo>
                <a:lnTo>
                  <a:pt x="1010741" y="1715955"/>
                </a:lnTo>
                <a:close/>
              </a:path>
              <a:path w="1418590" h="1716404">
                <a:moveTo>
                  <a:pt x="1026977" y="1350567"/>
                </a:moveTo>
                <a:lnTo>
                  <a:pt x="1014405" y="1350567"/>
                </a:lnTo>
                <a:lnTo>
                  <a:pt x="1026977" y="1344007"/>
                </a:lnTo>
                <a:lnTo>
                  <a:pt x="1026977" y="1350567"/>
                </a:lnTo>
                <a:close/>
              </a:path>
            </a:pathLst>
          </a:custGeom>
          <a:solidFill>
            <a:srgbClr val="FED531"/>
          </a:solidFill>
        </p:spPr>
        <p:txBody>
          <a:bodyPr wrap="square" lIns="0" tIns="0" rIns="0" bIns="0" rtlCol="0"/>
          <a:lstStyle/>
          <a:p>
            <a:endParaRPr/>
          </a:p>
        </p:txBody>
      </p:sp>
      <p:sp>
        <p:nvSpPr>
          <p:cNvPr id="11" name="object 11"/>
          <p:cNvSpPr/>
          <p:nvPr/>
        </p:nvSpPr>
        <p:spPr>
          <a:xfrm>
            <a:off x="8877844" y="5294928"/>
            <a:ext cx="529590" cy="800100"/>
          </a:xfrm>
          <a:custGeom>
            <a:avLst/>
            <a:gdLst/>
            <a:ahLst/>
            <a:cxnLst/>
            <a:rect l="l" t="t" r="r" b="b"/>
            <a:pathLst>
              <a:path w="529590" h="800100">
                <a:moveTo>
                  <a:pt x="386972" y="799830"/>
                </a:moveTo>
                <a:lnTo>
                  <a:pt x="371431" y="16694"/>
                </a:lnTo>
                <a:lnTo>
                  <a:pt x="373705" y="10876"/>
                </a:lnTo>
                <a:lnTo>
                  <a:pt x="377875" y="6703"/>
                </a:lnTo>
                <a:lnTo>
                  <a:pt x="381981" y="2466"/>
                </a:lnTo>
                <a:lnTo>
                  <a:pt x="387730" y="0"/>
                </a:lnTo>
                <a:lnTo>
                  <a:pt x="512938" y="0"/>
                </a:lnTo>
                <a:lnTo>
                  <a:pt x="518687" y="2403"/>
                </a:lnTo>
                <a:lnTo>
                  <a:pt x="526900" y="10623"/>
                </a:lnTo>
                <a:lnTo>
                  <a:pt x="529237" y="16315"/>
                </a:lnTo>
                <a:lnTo>
                  <a:pt x="529237" y="44266"/>
                </a:lnTo>
                <a:lnTo>
                  <a:pt x="416221" y="44266"/>
                </a:lnTo>
                <a:lnTo>
                  <a:pt x="431193" y="798945"/>
                </a:lnTo>
                <a:lnTo>
                  <a:pt x="386972" y="799830"/>
                </a:lnTo>
                <a:close/>
              </a:path>
              <a:path w="529590" h="800100">
                <a:moveTo>
                  <a:pt x="87722" y="132419"/>
                </a:moveTo>
                <a:lnTo>
                  <a:pt x="16273" y="132419"/>
                </a:lnTo>
                <a:lnTo>
                  <a:pt x="10587" y="130080"/>
                </a:lnTo>
                <a:lnTo>
                  <a:pt x="6481" y="125906"/>
                </a:lnTo>
                <a:lnTo>
                  <a:pt x="2375" y="121795"/>
                </a:lnTo>
                <a:lnTo>
                  <a:pt x="0" y="116104"/>
                </a:lnTo>
                <a:lnTo>
                  <a:pt x="0" y="21247"/>
                </a:lnTo>
                <a:lnTo>
                  <a:pt x="2375" y="15619"/>
                </a:lnTo>
                <a:lnTo>
                  <a:pt x="6481" y="11446"/>
                </a:lnTo>
                <a:lnTo>
                  <a:pt x="10587" y="7335"/>
                </a:lnTo>
                <a:lnTo>
                  <a:pt x="16273" y="4995"/>
                </a:lnTo>
                <a:lnTo>
                  <a:pt x="115644" y="4995"/>
                </a:lnTo>
                <a:lnTo>
                  <a:pt x="121329" y="7335"/>
                </a:lnTo>
                <a:lnTo>
                  <a:pt x="129605" y="15619"/>
                </a:lnTo>
                <a:lnTo>
                  <a:pt x="131942" y="21247"/>
                </a:lnTo>
                <a:lnTo>
                  <a:pt x="131942" y="49262"/>
                </a:lnTo>
                <a:lnTo>
                  <a:pt x="44195" y="49262"/>
                </a:lnTo>
                <a:lnTo>
                  <a:pt x="44195" y="88153"/>
                </a:lnTo>
                <a:lnTo>
                  <a:pt x="87722" y="88153"/>
                </a:lnTo>
                <a:lnTo>
                  <a:pt x="87722" y="132419"/>
                </a:lnTo>
                <a:close/>
              </a:path>
              <a:path w="529590" h="800100">
                <a:moveTo>
                  <a:pt x="512938" y="132419"/>
                </a:moveTo>
                <a:lnTo>
                  <a:pt x="417970" y="132419"/>
                </a:lnTo>
                <a:lnTo>
                  <a:pt x="417091" y="88153"/>
                </a:lnTo>
                <a:lnTo>
                  <a:pt x="485016" y="88153"/>
                </a:lnTo>
                <a:lnTo>
                  <a:pt x="485016" y="44266"/>
                </a:lnTo>
                <a:lnTo>
                  <a:pt x="529237" y="44266"/>
                </a:lnTo>
                <a:lnTo>
                  <a:pt x="529237" y="116104"/>
                </a:lnTo>
                <a:lnTo>
                  <a:pt x="526900" y="121795"/>
                </a:lnTo>
                <a:lnTo>
                  <a:pt x="522793" y="125906"/>
                </a:lnTo>
                <a:lnTo>
                  <a:pt x="518687" y="130080"/>
                </a:lnTo>
                <a:lnTo>
                  <a:pt x="512938" y="132419"/>
                </a:lnTo>
                <a:close/>
              </a:path>
              <a:path w="529590" h="800100">
                <a:moveTo>
                  <a:pt x="131942" y="799387"/>
                </a:moveTo>
                <a:lnTo>
                  <a:pt x="87722" y="799387"/>
                </a:lnTo>
                <a:lnTo>
                  <a:pt x="87722" y="49262"/>
                </a:lnTo>
                <a:lnTo>
                  <a:pt x="131942" y="49262"/>
                </a:lnTo>
                <a:lnTo>
                  <a:pt x="131942" y="799387"/>
                </a:lnTo>
                <a:close/>
              </a:path>
              <a:path w="529590" h="800100">
                <a:moveTo>
                  <a:pt x="373728" y="132419"/>
                </a:moveTo>
                <a:lnTo>
                  <a:pt x="131942" y="132419"/>
                </a:lnTo>
                <a:lnTo>
                  <a:pt x="131942" y="88153"/>
                </a:lnTo>
                <a:lnTo>
                  <a:pt x="372849" y="88153"/>
                </a:lnTo>
                <a:lnTo>
                  <a:pt x="373728" y="132419"/>
                </a:lnTo>
                <a:close/>
              </a:path>
            </a:pathLst>
          </a:custGeom>
          <a:solidFill>
            <a:srgbClr val="FED531"/>
          </a:solidFill>
        </p:spPr>
        <p:txBody>
          <a:bodyPr wrap="square" lIns="0" tIns="0" rIns="0" bIns="0" rtlCol="0"/>
          <a:lstStyle/>
          <a:p>
            <a:endParaRPr/>
          </a:p>
        </p:txBody>
      </p:sp>
      <p:sp>
        <p:nvSpPr>
          <p:cNvPr id="12" name="object 12"/>
          <p:cNvSpPr/>
          <p:nvPr/>
        </p:nvSpPr>
        <p:spPr>
          <a:xfrm>
            <a:off x="8676626" y="6072182"/>
            <a:ext cx="885825" cy="225425"/>
          </a:xfrm>
          <a:custGeom>
            <a:avLst/>
            <a:gdLst/>
            <a:ahLst/>
            <a:cxnLst/>
            <a:rect l="l" t="t" r="r" b="b"/>
            <a:pathLst>
              <a:path w="885825" h="225425">
                <a:moveTo>
                  <a:pt x="772908" y="224873"/>
                </a:moveTo>
                <a:lnTo>
                  <a:pt x="112308" y="224873"/>
                </a:lnTo>
                <a:lnTo>
                  <a:pt x="89689" y="222579"/>
                </a:lnTo>
                <a:lnTo>
                  <a:pt x="49476" y="205638"/>
                </a:lnTo>
                <a:lnTo>
                  <a:pt x="19200" y="175326"/>
                </a:lnTo>
                <a:lnTo>
                  <a:pt x="2284" y="135074"/>
                </a:lnTo>
                <a:lnTo>
                  <a:pt x="0" y="112436"/>
                </a:lnTo>
                <a:lnTo>
                  <a:pt x="2286" y="89789"/>
                </a:lnTo>
                <a:lnTo>
                  <a:pt x="19200" y="49546"/>
                </a:lnTo>
                <a:lnTo>
                  <a:pt x="49476" y="19235"/>
                </a:lnTo>
                <a:lnTo>
                  <a:pt x="89688" y="2293"/>
                </a:lnTo>
                <a:lnTo>
                  <a:pt x="112308" y="0"/>
                </a:lnTo>
                <a:lnTo>
                  <a:pt x="772908" y="0"/>
                </a:lnTo>
                <a:lnTo>
                  <a:pt x="816592" y="8861"/>
                </a:lnTo>
                <a:lnTo>
                  <a:pt x="852316" y="32946"/>
                </a:lnTo>
                <a:lnTo>
                  <a:pt x="861663" y="44266"/>
                </a:lnTo>
                <a:lnTo>
                  <a:pt x="112308" y="44266"/>
                </a:lnTo>
                <a:lnTo>
                  <a:pt x="98550" y="45645"/>
                </a:lnTo>
                <a:lnTo>
                  <a:pt x="64139" y="64249"/>
                </a:lnTo>
                <a:lnTo>
                  <a:pt x="45598" y="98673"/>
                </a:lnTo>
                <a:lnTo>
                  <a:pt x="44221" y="112436"/>
                </a:lnTo>
                <a:lnTo>
                  <a:pt x="45598" y="126199"/>
                </a:lnTo>
                <a:lnTo>
                  <a:pt x="64164" y="160623"/>
                </a:lnTo>
                <a:lnTo>
                  <a:pt x="98554" y="179200"/>
                </a:lnTo>
                <a:lnTo>
                  <a:pt x="112308" y="180606"/>
                </a:lnTo>
                <a:lnTo>
                  <a:pt x="861663" y="180606"/>
                </a:lnTo>
                <a:lnTo>
                  <a:pt x="852316" y="191926"/>
                </a:lnTo>
                <a:lnTo>
                  <a:pt x="835698" y="205638"/>
                </a:lnTo>
                <a:lnTo>
                  <a:pt x="816592" y="216012"/>
                </a:lnTo>
                <a:lnTo>
                  <a:pt x="795496" y="222579"/>
                </a:lnTo>
                <a:lnTo>
                  <a:pt x="772908" y="224873"/>
                </a:lnTo>
                <a:close/>
              </a:path>
              <a:path w="885825" h="225425">
                <a:moveTo>
                  <a:pt x="861663" y="180606"/>
                </a:moveTo>
                <a:lnTo>
                  <a:pt x="772908" y="180606"/>
                </a:lnTo>
                <a:lnTo>
                  <a:pt x="786630" y="179200"/>
                </a:lnTo>
                <a:lnTo>
                  <a:pt x="799393" y="175239"/>
                </a:lnTo>
                <a:lnTo>
                  <a:pt x="829388" y="150488"/>
                </a:lnTo>
                <a:lnTo>
                  <a:pt x="841008" y="112436"/>
                </a:lnTo>
                <a:lnTo>
                  <a:pt x="839630" y="98673"/>
                </a:lnTo>
                <a:lnTo>
                  <a:pt x="821045" y="64249"/>
                </a:lnTo>
                <a:lnTo>
                  <a:pt x="786630" y="45645"/>
                </a:lnTo>
                <a:lnTo>
                  <a:pt x="772908" y="44266"/>
                </a:lnTo>
                <a:lnTo>
                  <a:pt x="861663" y="44266"/>
                </a:lnTo>
                <a:lnTo>
                  <a:pt x="866023" y="49546"/>
                </a:lnTo>
                <a:lnTo>
                  <a:pt x="876408" y="68683"/>
                </a:lnTo>
                <a:lnTo>
                  <a:pt x="882966" y="89798"/>
                </a:lnTo>
                <a:lnTo>
                  <a:pt x="885229" y="112436"/>
                </a:lnTo>
                <a:lnTo>
                  <a:pt x="882965" y="135083"/>
                </a:lnTo>
                <a:lnTo>
                  <a:pt x="876401" y="156212"/>
                </a:lnTo>
                <a:lnTo>
                  <a:pt x="866023" y="175326"/>
                </a:lnTo>
                <a:lnTo>
                  <a:pt x="861663" y="180606"/>
                </a:lnTo>
                <a:close/>
              </a:path>
            </a:pathLst>
          </a:custGeom>
          <a:solidFill>
            <a:srgbClr val="FED531"/>
          </a:solidFill>
        </p:spPr>
        <p:txBody>
          <a:bodyPr wrap="square" lIns="0" tIns="0" rIns="0" bIns="0" rtlCol="0"/>
          <a:lstStyle/>
          <a:p>
            <a:endParaRPr/>
          </a:p>
        </p:txBody>
      </p:sp>
      <p:sp>
        <p:nvSpPr>
          <p:cNvPr id="13" name="object 13"/>
          <p:cNvSpPr/>
          <p:nvPr/>
        </p:nvSpPr>
        <p:spPr>
          <a:xfrm>
            <a:off x="8676626" y="6258101"/>
            <a:ext cx="885825" cy="225425"/>
          </a:xfrm>
          <a:custGeom>
            <a:avLst/>
            <a:gdLst/>
            <a:ahLst/>
            <a:cxnLst/>
            <a:rect l="l" t="t" r="r" b="b"/>
            <a:pathLst>
              <a:path w="885825" h="225425">
                <a:moveTo>
                  <a:pt x="772908" y="224873"/>
                </a:moveTo>
                <a:lnTo>
                  <a:pt x="112308" y="224873"/>
                </a:lnTo>
                <a:lnTo>
                  <a:pt x="89678" y="222588"/>
                </a:lnTo>
                <a:lnTo>
                  <a:pt x="49472" y="205664"/>
                </a:lnTo>
                <a:lnTo>
                  <a:pt x="19158" y="175263"/>
                </a:lnTo>
                <a:lnTo>
                  <a:pt x="2284" y="135074"/>
                </a:lnTo>
                <a:lnTo>
                  <a:pt x="0" y="112436"/>
                </a:lnTo>
                <a:lnTo>
                  <a:pt x="2284" y="89825"/>
                </a:lnTo>
                <a:lnTo>
                  <a:pt x="19178" y="49582"/>
                </a:lnTo>
                <a:lnTo>
                  <a:pt x="49472" y="19235"/>
                </a:lnTo>
                <a:lnTo>
                  <a:pt x="89678" y="2293"/>
                </a:lnTo>
                <a:lnTo>
                  <a:pt x="112308" y="0"/>
                </a:lnTo>
                <a:lnTo>
                  <a:pt x="772908" y="0"/>
                </a:lnTo>
                <a:lnTo>
                  <a:pt x="816592" y="8861"/>
                </a:lnTo>
                <a:lnTo>
                  <a:pt x="852316" y="32946"/>
                </a:lnTo>
                <a:lnTo>
                  <a:pt x="861643" y="44266"/>
                </a:lnTo>
                <a:lnTo>
                  <a:pt x="112308" y="44266"/>
                </a:lnTo>
                <a:lnTo>
                  <a:pt x="98562" y="45654"/>
                </a:lnTo>
                <a:lnTo>
                  <a:pt x="64164" y="64249"/>
                </a:lnTo>
                <a:lnTo>
                  <a:pt x="45598" y="98700"/>
                </a:lnTo>
                <a:lnTo>
                  <a:pt x="44221" y="112436"/>
                </a:lnTo>
                <a:lnTo>
                  <a:pt x="45598" y="126199"/>
                </a:lnTo>
                <a:lnTo>
                  <a:pt x="64164" y="160623"/>
                </a:lnTo>
                <a:lnTo>
                  <a:pt x="98562" y="179227"/>
                </a:lnTo>
                <a:lnTo>
                  <a:pt x="112308" y="180606"/>
                </a:lnTo>
                <a:lnTo>
                  <a:pt x="861663" y="180606"/>
                </a:lnTo>
                <a:lnTo>
                  <a:pt x="852316" y="191926"/>
                </a:lnTo>
                <a:lnTo>
                  <a:pt x="835698" y="205664"/>
                </a:lnTo>
                <a:lnTo>
                  <a:pt x="816592" y="216035"/>
                </a:lnTo>
                <a:lnTo>
                  <a:pt x="795496" y="222588"/>
                </a:lnTo>
                <a:lnTo>
                  <a:pt x="772908" y="224873"/>
                </a:lnTo>
                <a:close/>
              </a:path>
              <a:path w="885825" h="225425">
                <a:moveTo>
                  <a:pt x="861663" y="180606"/>
                </a:moveTo>
                <a:lnTo>
                  <a:pt x="772908" y="180606"/>
                </a:lnTo>
                <a:lnTo>
                  <a:pt x="786630" y="179227"/>
                </a:lnTo>
                <a:lnTo>
                  <a:pt x="799393" y="175263"/>
                </a:lnTo>
                <a:lnTo>
                  <a:pt x="829388" y="150524"/>
                </a:lnTo>
                <a:lnTo>
                  <a:pt x="841008" y="112436"/>
                </a:lnTo>
                <a:lnTo>
                  <a:pt x="839630" y="98700"/>
                </a:lnTo>
                <a:lnTo>
                  <a:pt x="821045" y="64249"/>
                </a:lnTo>
                <a:lnTo>
                  <a:pt x="786630" y="45654"/>
                </a:lnTo>
                <a:lnTo>
                  <a:pt x="772908" y="44266"/>
                </a:lnTo>
                <a:lnTo>
                  <a:pt x="861643" y="44266"/>
                </a:lnTo>
                <a:lnTo>
                  <a:pt x="866050" y="49633"/>
                </a:lnTo>
                <a:lnTo>
                  <a:pt x="876401" y="68707"/>
                </a:lnTo>
                <a:lnTo>
                  <a:pt x="882965" y="89825"/>
                </a:lnTo>
                <a:lnTo>
                  <a:pt x="885229" y="112436"/>
                </a:lnTo>
                <a:lnTo>
                  <a:pt x="882965" y="135083"/>
                </a:lnTo>
                <a:lnTo>
                  <a:pt x="876401" y="156212"/>
                </a:lnTo>
                <a:lnTo>
                  <a:pt x="866023" y="175326"/>
                </a:lnTo>
                <a:lnTo>
                  <a:pt x="861663" y="180606"/>
                </a:lnTo>
                <a:close/>
              </a:path>
            </a:pathLst>
          </a:custGeom>
          <a:solidFill>
            <a:srgbClr val="FED531"/>
          </a:solidFill>
        </p:spPr>
        <p:txBody>
          <a:bodyPr wrap="square" lIns="0" tIns="0" rIns="0" bIns="0" rtlCol="0"/>
          <a:lstStyle/>
          <a:p>
            <a:endParaRPr/>
          </a:p>
        </p:txBody>
      </p:sp>
      <p:sp>
        <p:nvSpPr>
          <p:cNvPr id="14" name="object 14"/>
          <p:cNvSpPr/>
          <p:nvPr/>
        </p:nvSpPr>
        <p:spPr>
          <a:xfrm>
            <a:off x="8909722" y="6465204"/>
            <a:ext cx="419100" cy="210185"/>
          </a:xfrm>
          <a:custGeom>
            <a:avLst/>
            <a:gdLst/>
            <a:ahLst/>
            <a:cxnLst/>
            <a:rect l="l" t="t" r="r" b="b"/>
            <a:pathLst>
              <a:path w="419100" h="210184">
                <a:moveTo>
                  <a:pt x="209481" y="209696"/>
                </a:moveTo>
                <a:lnTo>
                  <a:pt x="167306" y="205427"/>
                </a:lnTo>
                <a:lnTo>
                  <a:pt x="127980" y="193191"/>
                </a:lnTo>
                <a:lnTo>
                  <a:pt x="92385" y="173840"/>
                </a:lnTo>
                <a:lnTo>
                  <a:pt x="61404" y="148229"/>
                </a:lnTo>
                <a:lnTo>
                  <a:pt x="35819" y="117242"/>
                </a:lnTo>
                <a:lnTo>
                  <a:pt x="16488" y="81608"/>
                </a:lnTo>
                <a:lnTo>
                  <a:pt x="4264" y="42226"/>
                </a:lnTo>
                <a:lnTo>
                  <a:pt x="0" y="0"/>
                </a:lnTo>
                <a:lnTo>
                  <a:pt x="44221" y="0"/>
                </a:lnTo>
                <a:lnTo>
                  <a:pt x="47581" y="33344"/>
                </a:lnTo>
                <a:lnTo>
                  <a:pt x="57218" y="64376"/>
                </a:lnTo>
                <a:lnTo>
                  <a:pt x="92674" y="116989"/>
                </a:lnTo>
                <a:lnTo>
                  <a:pt x="145179" y="152450"/>
                </a:lnTo>
                <a:lnTo>
                  <a:pt x="209481" y="165429"/>
                </a:lnTo>
                <a:lnTo>
                  <a:pt x="336831" y="165429"/>
                </a:lnTo>
                <a:lnTo>
                  <a:pt x="326666" y="173840"/>
                </a:lnTo>
                <a:lnTo>
                  <a:pt x="291061" y="193191"/>
                </a:lnTo>
                <a:lnTo>
                  <a:pt x="251701" y="205427"/>
                </a:lnTo>
                <a:lnTo>
                  <a:pt x="209481" y="209696"/>
                </a:lnTo>
                <a:close/>
              </a:path>
              <a:path w="419100" h="210184">
                <a:moveTo>
                  <a:pt x="336831" y="165429"/>
                </a:moveTo>
                <a:lnTo>
                  <a:pt x="209481" y="165429"/>
                </a:lnTo>
                <a:lnTo>
                  <a:pt x="242826" y="162076"/>
                </a:lnTo>
                <a:lnTo>
                  <a:pt x="273838" y="152450"/>
                </a:lnTo>
                <a:lnTo>
                  <a:pt x="326351" y="116989"/>
                </a:lnTo>
                <a:lnTo>
                  <a:pt x="361775" y="64376"/>
                </a:lnTo>
                <a:lnTo>
                  <a:pt x="374741" y="0"/>
                </a:lnTo>
                <a:lnTo>
                  <a:pt x="418962" y="0"/>
                </a:lnTo>
                <a:lnTo>
                  <a:pt x="414708" y="42226"/>
                </a:lnTo>
                <a:lnTo>
                  <a:pt x="402506" y="81608"/>
                </a:lnTo>
                <a:lnTo>
                  <a:pt x="383197" y="117242"/>
                </a:lnTo>
                <a:lnTo>
                  <a:pt x="357621" y="148229"/>
                </a:lnTo>
                <a:lnTo>
                  <a:pt x="336831" y="165429"/>
                </a:lnTo>
                <a:close/>
              </a:path>
            </a:pathLst>
          </a:custGeom>
          <a:solidFill>
            <a:srgbClr val="FED531"/>
          </a:solidFill>
        </p:spPr>
        <p:txBody>
          <a:bodyPr wrap="square" lIns="0" tIns="0" rIns="0" bIns="0" rtlCol="0"/>
          <a:lstStyle/>
          <a:p>
            <a:endParaRPr/>
          </a:p>
        </p:txBody>
      </p:sp>
      <p:sp>
        <p:nvSpPr>
          <p:cNvPr id="15" name="object 15"/>
          <p:cNvSpPr/>
          <p:nvPr/>
        </p:nvSpPr>
        <p:spPr>
          <a:xfrm>
            <a:off x="9235231" y="4510434"/>
            <a:ext cx="476250" cy="1074420"/>
          </a:xfrm>
          <a:custGeom>
            <a:avLst/>
            <a:gdLst/>
            <a:ahLst/>
            <a:cxnLst/>
            <a:rect l="l" t="t" r="r" b="b"/>
            <a:pathLst>
              <a:path w="476250" h="1074420">
                <a:moveTo>
                  <a:pt x="13994" y="42682"/>
                </a:moveTo>
                <a:lnTo>
                  <a:pt x="6662" y="37945"/>
                </a:lnTo>
                <a:lnTo>
                  <a:pt x="1844" y="30957"/>
                </a:lnTo>
                <a:lnTo>
                  <a:pt x="0" y="22672"/>
                </a:lnTo>
                <a:lnTo>
                  <a:pt x="1536" y="14011"/>
                </a:lnTo>
                <a:lnTo>
                  <a:pt x="6311" y="6639"/>
                </a:lnTo>
                <a:lnTo>
                  <a:pt x="13294" y="1835"/>
                </a:lnTo>
                <a:lnTo>
                  <a:pt x="21569" y="0"/>
                </a:lnTo>
                <a:lnTo>
                  <a:pt x="30217" y="1534"/>
                </a:lnTo>
                <a:lnTo>
                  <a:pt x="41699" y="6387"/>
                </a:lnTo>
                <a:lnTo>
                  <a:pt x="71800" y="20505"/>
                </a:lnTo>
                <a:lnTo>
                  <a:pt x="98137" y="34488"/>
                </a:lnTo>
                <a:lnTo>
                  <a:pt x="17266" y="34488"/>
                </a:lnTo>
                <a:lnTo>
                  <a:pt x="13994" y="42682"/>
                </a:lnTo>
                <a:close/>
              </a:path>
              <a:path w="476250" h="1074420">
                <a:moveTo>
                  <a:pt x="17261" y="34501"/>
                </a:moveTo>
                <a:close/>
              </a:path>
              <a:path w="476250" h="1074420">
                <a:moveTo>
                  <a:pt x="113633" y="42715"/>
                </a:moveTo>
                <a:lnTo>
                  <a:pt x="14045" y="42715"/>
                </a:lnTo>
                <a:lnTo>
                  <a:pt x="17267" y="34488"/>
                </a:lnTo>
                <a:lnTo>
                  <a:pt x="98137" y="34488"/>
                </a:lnTo>
                <a:lnTo>
                  <a:pt x="113633" y="42715"/>
                </a:lnTo>
                <a:close/>
              </a:path>
              <a:path w="476250" h="1074420">
                <a:moveTo>
                  <a:pt x="14045" y="42715"/>
                </a:moveTo>
                <a:lnTo>
                  <a:pt x="17261" y="34501"/>
                </a:lnTo>
                <a:lnTo>
                  <a:pt x="14045" y="42715"/>
                </a:lnTo>
                <a:close/>
              </a:path>
              <a:path w="476250" h="1074420">
                <a:moveTo>
                  <a:pt x="255807" y="1074161"/>
                </a:moveTo>
                <a:lnTo>
                  <a:pt x="247350" y="1073565"/>
                </a:lnTo>
                <a:lnTo>
                  <a:pt x="239509" y="1069632"/>
                </a:lnTo>
                <a:lnTo>
                  <a:pt x="233808" y="1062957"/>
                </a:lnTo>
                <a:lnTo>
                  <a:pt x="231194" y="1054889"/>
                </a:lnTo>
                <a:lnTo>
                  <a:pt x="231789" y="1046430"/>
                </a:lnTo>
                <a:lnTo>
                  <a:pt x="235718" y="1038582"/>
                </a:lnTo>
                <a:lnTo>
                  <a:pt x="269971" y="992939"/>
                </a:lnTo>
                <a:lnTo>
                  <a:pt x="300492" y="948524"/>
                </a:lnTo>
                <a:lnTo>
                  <a:pt x="327422" y="905332"/>
                </a:lnTo>
                <a:lnTo>
                  <a:pt x="350904" y="863357"/>
                </a:lnTo>
                <a:lnTo>
                  <a:pt x="371080" y="822595"/>
                </a:lnTo>
                <a:lnTo>
                  <a:pt x="388092" y="783038"/>
                </a:lnTo>
                <a:lnTo>
                  <a:pt x="408001" y="725971"/>
                </a:lnTo>
                <a:lnTo>
                  <a:pt x="421621" y="671590"/>
                </a:lnTo>
                <a:lnTo>
                  <a:pt x="429436" y="619829"/>
                </a:lnTo>
                <a:lnTo>
                  <a:pt x="431934" y="570623"/>
                </a:lnTo>
                <a:lnTo>
                  <a:pt x="428984" y="518187"/>
                </a:lnTo>
                <a:lnTo>
                  <a:pt x="420524" y="468732"/>
                </a:lnTo>
                <a:lnTo>
                  <a:pt x="407140" y="422173"/>
                </a:lnTo>
                <a:lnTo>
                  <a:pt x="389417" y="378425"/>
                </a:lnTo>
                <a:lnTo>
                  <a:pt x="367939" y="337402"/>
                </a:lnTo>
                <a:lnTo>
                  <a:pt x="336739" y="289901"/>
                </a:lnTo>
                <a:lnTo>
                  <a:pt x="301742" y="246607"/>
                </a:lnTo>
                <a:lnTo>
                  <a:pt x="264151" y="207515"/>
                </a:lnTo>
                <a:lnTo>
                  <a:pt x="225168" y="172624"/>
                </a:lnTo>
                <a:lnTo>
                  <a:pt x="163069" y="125525"/>
                </a:lnTo>
                <a:lnTo>
                  <a:pt x="105746" y="89127"/>
                </a:lnTo>
                <a:lnTo>
                  <a:pt x="58354" y="63288"/>
                </a:lnTo>
                <a:lnTo>
                  <a:pt x="13981" y="42715"/>
                </a:lnTo>
                <a:lnTo>
                  <a:pt x="113633" y="42715"/>
                </a:lnTo>
                <a:lnTo>
                  <a:pt x="116282" y="44121"/>
                </a:lnTo>
                <a:lnTo>
                  <a:pt x="170903" y="77470"/>
                </a:lnTo>
                <a:lnTo>
                  <a:pt x="205048" y="101009"/>
                </a:lnTo>
                <a:lnTo>
                  <a:pt x="240339" y="127865"/>
                </a:lnTo>
                <a:lnTo>
                  <a:pt x="275968" y="158103"/>
                </a:lnTo>
                <a:lnTo>
                  <a:pt x="311124" y="191791"/>
                </a:lnTo>
                <a:lnTo>
                  <a:pt x="344997" y="228995"/>
                </a:lnTo>
                <a:lnTo>
                  <a:pt x="376777" y="269782"/>
                </a:lnTo>
                <a:lnTo>
                  <a:pt x="405654" y="314219"/>
                </a:lnTo>
                <a:lnTo>
                  <a:pt x="429172" y="359027"/>
                </a:lnTo>
                <a:lnTo>
                  <a:pt x="448691" y="407103"/>
                </a:lnTo>
                <a:lnTo>
                  <a:pt x="463501" y="458416"/>
                </a:lnTo>
                <a:lnTo>
                  <a:pt x="472892" y="512933"/>
                </a:lnTo>
                <a:lnTo>
                  <a:pt x="476155" y="570623"/>
                </a:lnTo>
                <a:lnTo>
                  <a:pt x="474420" y="613359"/>
                </a:lnTo>
                <a:lnTo>
                  <a:pt x="469071" y="657624"/>
                </a:lnTo>
                <a:lnTo>
                  <a:pt x="459889" y="703401"/>
                </a:lnTo>
                <a:lnTo>
                  <a:pt x="446656" y="750671"/>
                </a:lnTo>
                <a:lnTo>
                  <a:pt x="429154" y="799417"/>
                </a:lnTo>
                <a:lnTo>
                  <a:pt x="411192" y="841193"/>
                </a:lnTo>
                <a:lnTo>
                  <a:pt x="390010" y="884003"/>
                </a:lnTo>
                <a:lnTo>
                  <a:pt x="365484" y="927861"/>
                </a:lnTo>
                <a:lnTo>
                  <a:pt x="337488" y="972777"/>
                </a:lnTo>
                <a:lnTo>
                  <a:pt x="305898" y="1018766"/>
                </a:lnTo>
                <a:lnTo>
                  <a:pt x="270590" y="1065837"/>
                </a:lnTo>
                <a:lnTo>
                  <a:pt x="263886" y="1071544"/>
                </a:lnTo>
                <a:lnTo>
                  <a:pt x="255807" y="1074161"/>
                </a:lnTo>
                <a:close/>
              </a:path>
              <a:path w="476250" h="1074420">
                <a:moveTo>
                  <a:pt x="14045" y="42715"/>
                </a:moveTo>
                <a:close/>
              </a:path>
            </a:pathLst>
          </a:custGeom>
          <a:solidFill>
            <a:srgbClr val="FED531"/>
          </a:solidFill>
        </p:spPr>
        <p:txBody>
          <a:bodyPr wrap="square" lIns="0" tIns="0" rIns="0" bIns="0" rtlCol="0"/>
          <a:lstStyle/>
          <a:p>
            <a:endParaRPr/>
          </a:p>
        </p:txBody>
      </p:sp>
      <p:sp>
        <p:nvSpPr>
          <p:cNvPr id="16" name="object 16"/>
          <p:cNvSpPr/>
          <p:nvPr/>
        </p:nvSpPr>
        <p:spPr>
          <a:xfrm>
            <a:off x="13084494" y="4783107"/>
            <a:ext cx="2154555" cy="1512570"/>
          </a:xfrm>
          <a:custGeom>
            <a:avLst/>
            <a:gdLst/>
            <a:ahLst/>
            <a:cxnLst/>
            <a:rect l="l" t="t" r="r" b="b"/>
            <a:pathLst>
              <a:path w="2154555" h="1512570">
                <a:moveTo>
                  <a:pt x="967329" y="202800"/>
                </a:moveTo>
                <a:lnTo>
                  <a:pt x="834196" y="202800"/>
                </a:lnTo>
                <a:lnTo>
                  <a:pt x="867815" y="166120"/>
                </a:lnTo>
                <a:lnTo>
                  <a:pt x="904333" y="132718"/>
                </a:lnTo>
                <a:lnTo>
                  <a:pt x="943478" y="102733"/>
                </a:lnTo>
                <a:lnTo>
                  <a:pt x="984975" y="76300"/>
                </a:lnTo>
                <a:lnTo>
                  <a:pt x="1028552" y="53557"/>
                </a:lnTo>
                <a:lnTo>
                  <a:pt x="1073936" y="34642"/>
                </a:lnTo>
                <a:lnTo>
                  <a:pt x="1120853" y="19692"/>
                </a:lnTo>
                <a:lnTo>
                  <a:pt x="1169029" y="8843"/>
                </a:lnTo>
                <a:lnTo>
                  <a:pt x="1218193" y="2233"/>
                </a:lnTo>
                <a:lnTo>
                  <a:pt x="1268070" y="0"/>
                </a:lnTo>
                <a:lnTo>
                  <a:pt x="1316811" y="2080"/>
                </a:lnTo>
                <a:lnTo>
                  <a:pt x="1364414" y="8206"/>
                </a:lnTo>
                <a:lnTo>
                  <a:pt x="1410708" y="18208"/>
                </a:lnTo>
                <a:lnTo>
                  <a:pt x="1455522" y="31914"/>
                </a:lnTo>
                <a:lnTo>
                  <a:pt x="1498684" y="49152"/>
                </a:lnTo>
                <a:lnTo>
                  <a:pt x="1540024" y="69753"/>
                </a:lnTo>
                <a:lnTo>
                  <a:pt x="1579370" y="93545"/>
                </a:lnTo>
                <a:lnTo>
                  <a:pt x="1580118" y="94084"/>
                </a:lnTo>
                <a:lnTo>
                  <a:pt x="1268070" y="94084"/>
                </a:lnTo>
                <a:lnTo>
                  <a:pt x="1218272" y="96640"/>
                </a:lnTo>
                <a:lnTo>
                  <a:pt x="1169713" y="104210"/>
                </a:lnTo>
                <a:lnTo>
                  <a:pt x="1122684" y="116647"/>
                </a:lnTo>
                <a:lnTo>
                  <a:pt x="1077474" y="133805"/>
                </a:lnTo>
                <a:lnTo>
                  <a:pt x="1034376" y="155537"/>
                </a:lnTo>
                <a:lnTo>
                  <a:pt x="993679" y="181695"/>
                </a:lnTo>
                <a:lnTo>
                  <a:pt x="967329" y="202800"/>
                </a:lnTo>
                <a:close/>
              </a:path>
              <a:path w="2154555" h="1512570">
                <a:moveTo>
                  <a:pt x="1992996" y="1418239"/>
                </a:moveTo>
                <a:lnTo>
                  <a:pt x="1726358" y="1418239"/>
                </a:lnTo>
                <a:lnTo>
                  <a:pt x="1775649" y="1414612"/>
                </a:lnTo>
                <a:lnTo>
                  <a:pt x="1822716" y="1404078"/>
                </a:lnTo>
                <a:lnTo>
                  <a:pt x="1867039" y="1387157"/>
                </a:lnTo>
                <a:lnTo>
                  <a:pt x="1908097" y="1364369"/>
                </a:lnTo>
                <a:lnTo>
                  <a:pt x="1945370" y="1336235"/>
                </a:lnTo>
                <a:lnTo>
                  <a:pt x="1978337" y="1303274"/>
                </a:lnTo>
                <a:lnTo>
                  <a:pt x="2006477" y="1266008"/>
                </a:lnTo>
                <a:lnTo>
                  <a:pt x="2029270" y="1224955"/>
                </a:lnTo>
                <a:lnTo>
                  <a:pt x="2046196" y="1180637"/>
                </a:lnTo>
                <a:lnTo>
                  <a:pt x="2056733" y="1133573"/>
                </a:lnTo>
                <a:lnTo>
                  <a:pt x="2060361" y="1084284"/>
                </a:lnTo>
                <a:lnTo>
                  <a:pt x="2057252" y="1038420"/>
                </a:lnTo>
                <a:lnTo>
                  <a:pt x="2048184" y="994393"/>
                </a:lnTo>
                <a:lnTo>
                  <a:pt x="2033547" y="952634"/>
                </a:lnTo>
                <a:lnTo>
                  <a:pt x="2013729" y="913577"/>
                </a:lnTo>
                <a:lnTo>
                  <a:pt x="1989118" y="877657"/>
                </a:lnTo>
                <a:lnTo>
                  <a:pt x="1960104" y="845305"/>
                </a:lnTo>
                <a:lnTo>
                  <a:pt x="1927074" y="816956"/>
                </a:lnTo>
                <a:lnTo>
                  <a:pt x="1890419" y="793044"/>
                </a:lnTo>
                <a:lnTo>
                  <a:pt x="1850525" y="774001"/>
                </a:lnTo>
                <a:lnTo>
                  <a:pt x="1807783" y="760261"/>
                </a:lnTo>
                <a:lnTo>
                  <a:pt x="1762581" y="752257"/>
                </a:lnTo>
                <a:lnTo>
                  <a:pt x="1707353" y="746330"/>
                </a:lnTo>
                <a:lnTo>
                  <a:pt x="1722313" y="692842"/>
                </a:lnTo>
                <a:lnTo>
                  <a:pt x="1729887" y="661635"/>
                </a:lnTo>
                <a:lnTo>
                  <a:pt x="1735314" y="629964"/>
                </a:lnTo>
                <a:lnTo>
                  <a:pt x="1738580" y="597932"/>
                </a:lnTo>
                <a:lnTo>
                  <a:pt x="1739671" y="565639"/>
                </a:lnTo>
                <a:lnTo>
                  <a:pt x="1737232" y="517496"/>
                </a:lnTo>
                <a:lnTo>
                  <a:pt x="1730073" y="470727"/>
                </a:lnTo>
                <a:lnTo>
                  <a:pt x="1718434" y="425572"/>
                </a:lnTo>
                <a:lnTo>
                  <a:pt x="1702553" y="382269"/>
                </a:lnTo>
                <a:lnTo>
                  <a:pt x="1682670" y="341058"/>
                </a:lnTo>
                <a:lnTo>
                  <a:pt x="1659022" y="302177"/>
                </a:lnTo>
                <a:lnTo>
                  <a:pt x="1631849" y="265864"/>
                </a:lnTo>
                <a:lnTo>
                  <a:pt x="1601390" y="232360"/>
                </a:lnTo>
                <a:lnTo>
                  <a:pt x="1567883" y="201903"/>
                </a:lnTo>
                <a:lnTo>
                  <a:pt x="1531568" y="174732"/>
                </a:lnTo>
                <a:lnTo>
                  <a:pt x="1492683" y="151085"/>
                </a:lnTo>
                <a:lnTo>
                  <a:pt x="1451467" y="131202"/>
                </a:lnTo>
                <a:lnTo>
                  <a:pt x="1408158" y="115321"/>
                </a:lnTo>
                <a:lnTo>
                  <a:pt x="1362997" y="103682"/>
                </a:lnTo>
                <a:lnTo>
                  <a:pt x="1316221" y="96524"/>
                </a:lnTo>
                <a:lnTo>
                  <a:pt x="1268070" y="94084"/>
                </a:lnTo>
                <a:lnTo>
                  <a:pt x="1580118" y="94084"/>
                </a:lnTo>
                <a:lnTo>
                  <a:pt x="1616551" y="120356"/>
                </a:lnTo>
                <a:lnTo>
                  <a:pt x="1651397" y="150015"/>
                </a:lnTo>
                <a:lnTo>
                  <a:pt x="1683736" y="182352"/>
                </a:lnTo>
                <a:lnTo>
                  <a:pt x="1713397" y="217196"/>
                </a:lnTo>
                <a:lnTo>
                  <a:pt x="1740209" y="254375"/>
                </a:lnTo>
                <a:lnTo>
                  <a:pt x="1764001" y="293717"/>
                </a:lnTo>
                <a:lnTo>
                  <a:pt x="1784603" y="335053"/>
                </a:lnTo>
                <a:lnTo>
                  <a:pt x="1801842" y="378211"/>
                </a:lnTo>
                <a:lnTo>
                  <a:pt x="1815548" y="423020"/>
                </a:lnTo>
                <a:lnTo>
                  <a:pt x="1825550" y="469308"/>
                </a:lnTo>
                <a:lnTo>
                  <a:pt x="1831676" y="516905"/>
                </a:lnTo>
                <a:lnTo>
                  <a:pt x="1833756" y="565639"/>
                </a:lnTo>
                <a:lnTo>
                  <a:pt x="1833177" y="591318"/>
                </a:lnTo>
                <a:lnTo>
                  <a:pt x="1831445" y="616886"/>
                </a:lnTo>
                <a:lnTo>
                  <a:pt x="1828577" y="642305"/>
                </a:lnTo>
                <a:lnTo>
                  <a:pt x="1824583" y="667533"/>
                </a:lnTo>
                <a:lnTo>
                  <a:pt x="1871264" y="681257"/>
                </a:lnTo>
                <a:lnTo>
                  <a:pt x="1915449" y="699907"/>
                </a:lnTo>
                <a:lnTo>
                  <a:pt x="1956838" y="723151"/>
                </a:lnTo>
                <a:lnTo>
                  <a:pt x="1995135" y="750658"/>
                </a:lnTo>
                <a:lnTo>
                  <a:pt x="2030042" y="782094"/>
                </a:lnTo>
                <a:lnTo>
                  <a:pt x="2061260" y="817129"/>
                </a:lnTo>
                <a:lnTo>
                  <a:pt x="2088493" y="855429"/>
                </a:lnTo>
                <a:lnTo>
                  <a:pt x="2111442" y="896662"/>
                </a:lnTo>
                <a:lnTo>
                  <a:pt x="2129809" y="940497"/>
                </a:lnTo>
                <a:lnTo>
                  <a:pt x="2143298" y="986600"/>
                </a:lnTo>
                <a:lnTo>
                  <a:pt x="2151609" y="1034639"/>
                </a:lnTo>
                <a:lnTo>
                  <a:pt x="2154446" y="1084284"/>
                </a:lnTo>
                <a:lnTo>
                  <a:pt x="2151929" y="1130856"/>
                </a:lnTo>
                <a:lnTo>
                  <a:pt x="2144555" y="1175992"/>
                </a:lnTo>
                <a:lnTo>
                  <a:pt x="2132586" y="1219429"/>
                </a:lnTo>
                <a:lnTo>
                  <a:pt x="2116286" y="1260903"/>
                </a:lnTo>
                <a:lnTo>
                  <a:pt x="2095918" y="1300151"/>
                </a:lnTo>
                <a:lnTo>
                  <a:pt x="2071744" y="1336911"/>
                </a:lnTo>
                <a:lnTo>
                  <a:pt x="2044028" y="1370919"/>
                </a:lnTo>
                <a:lnTo>
                  <a:pt x="2013033" y="1401911"/>
                </a:lnTo>
                <a:lnTo>
                  <a:pt x="1992996" y="1418239"/>
                </a:lnTo>
                <a:close/>
              </a:path>
              <a:path w="2154555" h="1512570">
                <a:moveTo>
                  <a:pt x="1726358" y="1512324"/>
                </a:moveTo>
                <a:lnTo>
                  <a:pt x="428077" y="1512324"/>
                </a:lnTo>
                <a:lnTo>
                  <a:pt x="381497" y="1509807"/>
                </a:lnTo>
                <a:lnTo>
                  <a:pt x="336353" y="1502433"/>
                </a:lnTo>
                <a:lnTo>
                  <a:pt x="292910" y="1490465"/>
                </a:lnTo>
                <a:lnTo>
                  <a:pt x="251431" y="1474165"/>
                </a:lnTo>
                <a:lnTo>
                  <a:pt x="212179" y="1453798"/>
                </a:lnTo>
                <a:lnTo>
                  <a:pt x="175416" y="1429625"/>
                </a:lnTo>
                <a:lnTo>
                  <a:pt x="141406" y="1401911"/>
                </a:lnTo>
                <a:lnTo>
                  <a:pt x="110413" y="1370919"/>
                </a:lnTo>
                <a:lnTo>
                  <a:pt x="82698" y="1336911"/>
                </a:lnTo>
                <a:lnTo>
                  <a:pt x="58525" y="1300151"/>
                </a:lnTo>
                <a:lnTo>
                  <a:pt x="38157" y="1260903"/>
                </a:lnTo>
                <a:lnTo>
                  <a:pt x="21858" y="1219429"/>
                </a:lnTo>
                <a:lnTo>
                  <a:pt x="9890" y="1175992"/>
                </a:lnTo>
                <a:lnTo>
                  <a:pt x="2516" y="1130856"/>
                </a:lnTo>
                <a:lnTo>
                  <a:pt x="0" y="1084284"/>
                </a:lnTo>
                <a:lnTo>
                  <a:pt x="2673" y="1036117"/>
                </a:lnTo>
                <a:lnTo>
                  <a:pt x="10540" y="989278"/>
                </a:lnTo>
                <a:lnTo>
                  <a:pt x="23373" y="944107"/>
                </a:lnTo>
                <a:lnTo>
                  <a:pt x="40945" y="900943"/>
                </a:lnTo>
                <a:lnTo>
                  <a:pt x="63025" y="860126"/>
                </a:lnTo>
                <a:lnTo>
                  <a:pt x="89388" y="821996"/>
                </a:lnTo>
                <a:lnTo>
                  <a:pt x="119803" y="786893"/>
                </a:lnTo>
                <a:lnTo>
                  <a:pt x="154043" y="755157"/>
                </a:lnTo>
                <a:lnTo>
                  <a:pt x="191880" y="727128"/>
                </a:lnTo>
                <a:lnTo>
                  <a:pt x="233086" y="703145"/>
                </a:lnTo>
                <a:lnTo>
                  <a:pt x="232359" y="692842"/>
                </a:lnTo>
                <a:lnTo>
                  <a:pt x="231881" y="683363"/>
                </a:lnTo>
                <a:lnTo>
                  <a:pt x="231584" y="673468"/>
                </a:lnTo>
                <a:lnTo>
                  <a:pt x="231585" y="661635"/>
                </a:lnTo>
                <a:lnTo>
                  <a:pt x="233956" y="614838"/>
                </a:lnTo>
                <a:lnTo>
                  <a:pt x="241204" y="567486"/>
                </a:lnTo>
                <a:lnTo>
                  <a:pt x="252988" y="521767"/>
                </a:lnTo>
                <a:lnTo>
                  <a:pt x="269066" y="477924"/>
                </a:lnTo>
                <a:lnTo>
                  <a:pt x="289197" y="436199"/>
                </a:lnTo>
                <a:lnTo>
                  <a:pt x="313138" y="396832"/>
                </a:lnTo>
                <a:lnTo>
                  <a:pt x="340648" y="360067"/>
                </a:lnTo>
                <a:lnTo>
                  <a:pt x="371485" y="326146"/>
                </a:lnTo>
                <a:lnTo>
                  <a:pt x="405407" y="295309"/>
                </a:lnTo>
                <a:lnTo>
                  <a:pt x="442172" y="267799"/>
                </a:lnTo>
                <a:lnTo>
                  <a:pt x="481538" y="243857"/>
                </a:lnTo>
                <a:lnTo>
                  <a:pt x="523264" y="223727"/>
                </a:lnTo>
                <a:lnTo>
                  <a:pt x="567107" y="207648"/>
                </a:lnTo>
                <a:lnTo>
                  <a:pt x="612825" y="195864"/>
                </a:lnTo>
                <a:lnTo>
                  <a:pt x="660178" y="188617"/>
                </a:lnTo>
                <a:lnTo>
                  <a:pt x="708922" y="186147"/>
                </a:lnTo>
                <a:lnTo>
                  <a:pt x="740734" y="187194"/>
                </a:lnTo>
                <a:lnTo>
                  <a:pt x="772264" y="190328"/>
                </a:lnTo>
                <a:lnTo>
                  <a:pt x="803442" y="195534"/>
                </a:lnTo>
                <a:lnTo>
                  <a:pt x="834196" y="202800"/>
                </a:lnTo>
                <a:lnTo>
                  <a:pt x="967329" y="202800"/>
                </a:lnTo>
                <a:lnTo>
                  <a:pt x="955675" y="212134"/>
                </a:lnTo>
                <a:lnTo>
                  <a:pt x="920654" y="246706"/>
                </a:lnTo>
                <a:lnTo>
                  <a:pt x="893051" y="280232"/>
                </a:lnTo>
                <a:lnTo>
                  <a:pt x="708922" y="280232"/>
                </a:lnTo>
                <a:lnTo>
                  <a:pt x="660896" y="283225"/>
                </a:lnTo>
                <a:lnTo>
                  <a:pt x="614633" y="291961"/>
                </a:lnTo>
                <a:lnTo>
                  <a:pt x="570495" y="306080"/>
                </a:lnTo>
                <a:lnTo>
                  <a:pt x="528844" y="325217"/>
                </a:lnTo>
                <a:lnTo>
                  <a:pt x="490041" y="349013"/>
                </a:lnTo>
                <a:lnTo>
                  <a:pt x="454448" y="377103"/>
                </a:lnTo>
                <a:lnTo>
                  <a:pt x="422427" y="409127"/>
                </a:lnTo>
                <a:lnTo>
                  <a:pt x="394340" y="444721"/>
                </a:lnTo>
                <a:lnTo>
                  <a:pt x="370548" y="483525"/>
                </a:lnTo>
                <a:lnTo>
                  <a:pt x="351414" y="525174"/>
                </a:lnTo>
                <a:lnTo>
                  <a:pt x="337298" y="569309"/>
                </a:lnTo>
                <a:lnTo>
                  <a:pt x="328564" y="615565"/>
                </a:lnTo>
                <a:lnTo>
                  <a:pt x="325693" y="661635"/>
                </a:lnTo>
                <a:lnTo>
                  <a:pt x="325766" y="673468"/>
                </a:lnTo>
                <a:lnTo>
                  <a:pt x="330323" y="724173"/>
                </a:lnTo>
                <a:lnTo>
                  <a:pt x="336156" y="760960"/>
                </a:lnTo>
                <a:lnTo>
                  <a:pt x="301674" y="775073"/>
                </a:lnTo>
                <a:lnTo>
                  <a:pt x="256544" y="797601"/>
                </a:lnTo>
                <a:lnTo>
                  <a:pt x="216031" y="826020"/>
                </a:lnTo>
                <a:lnTo>
                  <a:pt x="180567" y="859686"/>
                </a:lnTo>
                <a:lnTo>
                  <a:pt x="150584" y="897960"/>
                </a:lnTo>
                <a:lnTo>
                  <a:pt x="126513" y="940198"/>
                </a:lnTo>
                <a:lnTo>
                  <a:pt x="108785" y="985759"/>
                </a:lnTo>
                <a:lnTo>
                  <a:pt x="97832" y="1034001"/>
                </a:lnTo>
                <a:lnTo>
                  <a:pt x="94085" y="1084284"/>
                </a:lnTo>
                <a:lnTo>
                  <a:pt x="97713" y="1133573"/>
                </a:lnTo>
                <a:lnTo>
                  <a:pt x="108249" y="1180637"/>
                </a:lnTo>
                <a:lnTo>
                  <a:pt x="125174" y="1224955"/>
                </a:lnTo>
                <a:lnTo>
                  <a:pt x="147966" y="1266008"/>
                </a:lnTo>
                <a:lnTo>
                  <a:pt x="176105" y="1303274"/>
                </a:lnTo>
                <a:lnTo>
                  <a:pt x="209070" y="1336235"/>
                </a:lnTo>
                <a:lnTo>
                  <a:pt x="246342" y="1364369"/>
                </a:lnTo>
                <a:lnTo>
                  <a:pt x="287399" y="1387157"/>
                </a:lnTo>
                <a:lnTo>
                  <a:pt x="331721" y="1404078"/>
                </a:lnTo>
                <a:lnTo>
                  <a:pt x="378787" y="1414612"/>
                </a:lnTo>
                <a:lnTo>
                  <a:pt x="428078" y="1418239"/>
                </a:lnTo>
                <a:lnTo>
                  <a:pt x="1992996" y="1418239"/>
                </a:lnTo>
                <a:lnTo>
                  <a:pt x="1979023" y="1429625"/>
                </a:lnTo>
                <a:lnTo>
                  <a:pt x="1942259" y="1453798"/>
                </a:lnTo>
                <a:lnTo>
                  <a:pt x="1903006" y="1474165"/>
                </a:lnTo>
                <a:lnTo>
                  <a:pt x="1861526" y="1490465"/>
                </a:lnTo>
                <a:lnTo>
                  <a:pt x="1818083" y="1502433"/>
                </a:lnTo>
                <a:lnTo>
                  <a:pt x="1772939" y="1509807"/>
                </a:lnTo>
                <a:lnTo>
                  <a:pt x="1726358" y="1512324"/>
                </a:lnTo>
                <a:close/>
              </a:path>
              <a:path w="2154555" h="1512570">
                <a:moveTo>
                  <a:pt x="868302" y="313115"/>
                </a:moveTo>
                <a:lnTo>
                  <a:pt x="804725" y="292318"/>
                </a:lnTo>
                <a:lnTo>
                  <a:pt x="741291" y="281579"/>
                </a:lnTo>
                <a:lnTo>
                  <a:pt x="708922" y="280232"/>
                </a:lnTo>
                <a:lnTo>
                  <a:pt x="893051" y="280232"/>
                </a:lnTo>
                <a:lnTo>
                  <a:pt x="888907" y="285265"/>
                </a:lnTo>
                <a:lnTo>
                  <a:pt x="868302" y="313115"/>
                </a:lnTo>
                <a:close/>
              </a:path>
            </a:pathLst>
          </a:custGeom>
          <a:solidFill>
            <a:srgbClr val="FED531"/>
          </a:solidFill>
        </p:spPr>
        <p:txBody>
          <a:bodyPr wrap="square" lIns="0" tIns="0" rIns="0" bIns="0" rtlCol="0"/>
          <a:lstStyle/>
          <a:p>
            <a:endParaRPr/>
          </a:p>
        </p:txBody>
      </p:sp>
      <p:sp>
        <p:nvSpPr>
          <p:cNvPr id="17" name="object 17"/>
          <p:cNvSpPr txBox="1"/>
          <p:nvPr/>
        </p:nvSpPr>
        <p:spPr>
          <a:xfrm>
            <a:off x="13337086" y="9819038"/>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43421"/>
            <a:ext cx="18288000" cy="743585"/>
          </a:xfrm>
          <a:custGeom>
            <a:avLst/>
            <a:gdLst/>
            <a:ahLst/>
            <a:cxnLst/>
            <a:rect l="l" t="t" r="r" b="b"/>
            <a:pathLst>
              <a:path w="18288000" h="743584">
                <a:moveTo>
                  <a:pt x="0" y="743578"/>
                </a:moveTo>
                <a:lnTo>
                  <a:pt x="18287999" y="743578"/>
                </a:lnTo>
                <a:lnTo>
                  <a:pt x="18287999" y="0"/>
                </a:lnTo>
                <a:lnTo>
                  <a:pt x="0" y="0"/>
                </a:lnTo>
                <a:lnTo>
                  <a:pt x="0" y="743578"/>
                </a:lnTo>
                <a:close/>
              </a:path>
            </a:pathLst>
          </a:custGeom>
          <a:solidFill>
            <a:srgbClr val="2D2E2B"/>
          </a:solidFill>
        </p:spPr>
        <p:txBody>
          <a:bodyPr wrap="square" lIns="0" tIns="0" rIns="0" bIns="0" rtlCol="0"/>
          <a:lstStyle/>
          <a:p>
            <a:endParaRPr/>
          </a:p>
        </p:txBody>
      </p:sp>
      <p:sp>
        <p:nvSpPr>
          <p:cNvPr id="3" name="object 3"/>
          <p:cNvSpPr txBox="1"/>
          <p:nvPr/>
        </p:nvSpPr>
        <p:spPr>
          <a:xfrm>
            <a:off x="1016000" y="3482912"/>
            <a:ext cx="6015990" cy="2477135"/>
          </a:xfrm>
          <a:prstGeom prst="rect">
            <a:avLst/>
          </a:prstGeom>
        </p:spPr>
        <p:txBody>
          <a:bodyPr vert="horz" wrap="square" lIns="0" tIns="234950" rIns="0" bIns="0" rtlCol="0">
            <a:spAutoFit/>
          </a:bodyPr>
          <a:lstStyle/>
          <a:p>
            <a:pPr marL="12700" marR="5080">
              <a:lnSpc>
                <a:spcPts val="8780"/>
              </a:lnSpc>
              <a:spcBef>
                <a:spcPts val="1850"/>
              </a:spcBef>
            </a:pPr>
            <a:r>
              <a:rPr sz="8750" spc="-85" dirty="0">
                <a:solidFill>
                  <a:srgbClr val="2D2E2B"/>
                </a:solidFill>
                <a:latin typeface="Georgia"/>
                <a:cs typeface="Georgia"/>
              </a:rPr>
              <a:t>Rapid  </a:t>
            </a:r>
            <a:r>
              <a:rPr sz="8750" spc="114" dirty="0">
                <a:solidFill>
                  <a:srgbClr val="2D2E2B"/>
                </a:solidFill>
                <a:latin typeface="Georgia"/>
                <a:cs typeface="Georgia"/>
              </a:rPr>
              <a:t>Prototyping</a:t>
            </a:r>
            <a:endParaRPr sz="8750">
              <a:latin typeface="Georgia"/>
              <a:cs typeface="Georgia"/>
            </a:endParaRPr>
          </a:p>
        </p:txBody>
      </p:sp>
      <p:sp>
        <p:nvSpPr>
          <p:cNvPr id="4" name="object 4"/>
          <p:cNvSpPr txBox="1">
            <a:spLocks noGrp="1"/>
          </p:cNvSpPr>
          <p:nvPr>
            <p:ph type="title"/>
          </p:nvPr>
        </p:nvSpPr>
        <p:spPr>
          <a:xfrm>
            <a:off x="8584617" y="1582980"/>
            <a:ext cx="7859395" cy="1640839"/>
          </a:xfrm>
          <a:prstGeom prst="rect">
            <a:avLst/>
          </a:prstGeom>
        </p:spPr>
        <p:txBody>
          <a:bodyPr vert="horz" wrap="square" lIns="0" tIns="205740" rIns="0" bIns="0" rtlCol="0">
            <a:spAutoFit/>
          </a:bodyPr>
          <a:lstStyle/>
          <a:p>
            <a:pPr marL="12700">
              <a:lnSpc>
                <a:spcPct val="100000"/>
              </a:lnSpc>
              <a:spcBef>
                <a:spcPts val="1620"/>
              </a:spcBef>
            </a:pPr>
            <a:r>
              <a:rPr sz="2800" spc="-175" dirty="0">
                <a:solidFill>
                  <a:srgbClr val="2D2E2B"/>
                </a:solidFill>
                <a:latin typeface="Arial"/>
                <a:cs typeface="Arial"/>
              </a:rPr>
              <a:t>SHORTEST</a:t>
            </a:r>
            <a:r>
              <a:rPr sz="2800" spc="45" dirty="0">
                <a:solidFill>
                  <a:srgbClr val="2D2E2B"/>
                </a:solidFill>
                <a:latin typeface="Arial"/>
                <a:cs typeface="Arial"/>
              </a:rPr>
              <a:t> </a:t>
            </a:r>
            <a:r>
              <a:rPr sz="2800" spc="-120" dirty="0">
                <a:solidFill>
                  <a:srgbClr val="2D2E2B"/>
                </a:solidFill>
                <a:latin typeface="Arial"/>
                <a:cs typeface="Arial"/>
              </a:rPr>
              <a:t>TIME</a:t>
            </a:r>
            <a:endParaRPr sz="2800">
              <a:latin typeface="Arial"/>
              <a:cs typeface="Arial"/>
            </a:endParaRPr>
          </a:p>
          <a:p>
            <a:pPr marL="12700" marR="5080">
              <a:lnSpc>
                <a:spcPct val="122400"/>
              </a:lnSpc>
              <a:spcBef>
                <a:spcPts val="640"/>
              </a:spcBef>
            </a:pPr>
            <a:r>
              <a:rPr sz="2450" spc="-15" dirty="0">
                <a:solidFill>
                  <a:srgbClr val="2D2E2B"/>
                </a:solidFill>
                <a:latin typeface="Arial"/>
                <a:cs typeface="Arial"/>
              </a:rPr>
              <a:t>Presentations</a:t>
            </a:r>
            <a:r>
              <a:rPr sz="2450" spc="-204" dirty="0">
                <a:solidFill>
                  <a:srgbClr val="2D2E2B"/>
                </a:solidFill>
                <a:latin typeface="Arial"/>
                <a:cs typeface="Arial"/>
              </a:rPr>
              <a:t> </a:t>
            </a:r>
            <a:r>
              <a:rPr sz="2450" spc="-70" dirty="0">
                <a:solidFill>
                  <a:srgbClr val="2D2E2B"/>
                </a:solidFill>
                <a:latin typeface="Arial"/>
                <a:cs typeface="Arial"/>
              </a:rPr>
              <a:t>are</a:t>
            </a:r>
            <a:r>
              <a:rPr sz="2450" spc="-200" dirty="0">
                <a:solidFill>
                  <a:srgbClr val="2D2E2B"/>
                </a:solidFill>
                <a:latin typeface="Arial"/>
                <a:cs typeface="Arial"/>
              </a:rPr>
              <a:t> </a:t>
            </a:r>
            <a:r>
              <a:rPr sz="2450" spc="-40" dirty="0">
                <a:solidFill>
                  <a:srgbClr val="2D2E2B"/>
                </a:solidFill>
                <a:latin typeface="Arial"/>
                <a:cs typeface="Arial"/>
              </a:rPr>
              <a:t>communication</a:t>
            </a:r>
            <a:r>
              <a:rPr sz="2450" spc="-204" dirty="0">
                <a:solidFill>
                  <a:srgbClr val="2D2E2B"/>
                </a:solidFill>
                <a:latin typeface="Arial"/>
                <a:cs typeface="Arial"/>
              </a:rPr>
              <a:t> </a:t>
            </a:r>
            <a:r>
              <a:rPr sz="2450" spc="30" dirty="0">
                <a:solidFill>
                  <a:srgbClr val="2D2E2B"/>
                </a:solidFill>
                <a:latin typeface="Arial"/>
                <a:cs typeface="Arial"/>
              </a:rPr>
              <a:t>tools</a:t>
            </a:r>
            <a:r>
              <a:rPr sz="2450" spc="-200" dirty="0">
                <a:solidFill>
                  <a:srgbClr val="2D2E2B"/>
                </a:solidFill>
                <a:latin typeface="Arial"/>
                <a:cs typeface="Arial"/>
              </a:rPr>
              <a:t> </a:t>
            </a:r>
            <a:r>
              <a:rPr sz="2450" spc="80" dirty="0">
                <a:solidFill>
                  <a:srgbClr val="2D2E2B"/>
                </a:solidFill>
                <a:latin typeface="Arial"/>
                <a:cs typeface="Arial"/>
              </a:rPr>
              <a:t>that</a:t>
            </a:r>
            <a:r>
              <a:rPr sz="2450" spc="-204" dirty="0">
                <a:solidFill>
                  <a:srgbClr val="2D2E2B"/>
                </a:solidFill>
                <a:latin typeface="Arial"/>
                <a:cs typeface="Arial"/>
              </a:rPr>
              <a:t> </a:t>
            </a:r>
            <a:r>
              <a:rPr sz="2450" spc="-70" dirty="0">
                <a:solidFill>
                  <a:srgbClr val="2D2E2B"/>
                </a:solidFill>
                <a:latin typeface="Arial"/>
                <a:cs typeface="Arial"/>
              </a:rPr>
              <a:t>can</a:t>
            </a:r>
            <a:r>
              <a:rPr sz="2450" spc="-200" dirty="0">
                <a:solidFill>
                  <a:srgbClr val="2D2E2B"/>
                </a:solidFill>
                <a:latin typeface="Arial"/>
                <a:cs typeface="Arial"/>
              </a:rPr>
              <a:t> </a:t>
            </a:r>
            <a:r>
              <a:rPr sz="2450" spc="-70" dirty="0">
                <a:solidFill>
                  <a:srgbClr val="2D2E2B"/>
                </a:solidFill>
                <a:latin typeface="Arial"/>
                <a:cs typeface="Arial"/>
              </a:rPr>
              <a:t>be</a:t>
            </a:r>
            <a:r>
              <a:rPr sz="2450" spc="-200" dirty="0">
                <a:solidFill>
                  <a:srgbClr val="2D2E2B"/>
                </a:solidFill>
                <a:latin typeface="Arial"/>
                <a:cs typeface="Arial"/>
              </a:rPr>
              <a:t> </a:t>
            </a:r>
            <a:r>
              <a:rPr sz="2450" spc="-50" dirty="0">
                <a:solidFill>
                  <a:srgbClr val="2D2E2B"/>
                </a:solidFill>
                <a:latin typeface="Arial"/>
                <a:cs typeface="Arial"/>
              </a:rPr>
              <a:t>used</a:t>
            </a:r>
            <a:r>
              <a:rPr sz="2450" spc="-204" dirty="0">
                <a:solidFill>
                  <a:srgbClr val="2D2E2B"/>
                </a:solidFill>
                <a:latin typeface="Arial"/>
                <a:cs typeface="Arial"/>
              </a:rPr>
              <a:t> </a:t>
            </a:r>
            <a:r>
              <a:rPr sz="2450" spc="-55" dirty="0">
                <a:solidFill>
                  <a:srgbClr val="2D2E2B"/>
                </a:solidFill>
                <a:latin typeface="Arial"/>
                <a:cs typeface="Arial"/>
              </a:rPr>
              <a:t>as  </a:t>
            </a:r>
            <a:r>
              <a:rPr sz="2450" spc="-20" dirty="0">
                <a:solidFill>
                  <a:srgbClr val="2D2E2B"/>
                </a:solidFill>
                <a:latin typeface="Arial"/>
                <a:cs typeface="Arial"/>
              </a:rPr>
              <a:t>demonstrations,</a:t>
            </a:r>
            <a:r>
              <a:rPr sz="2450" spc="-204" dirty="0">
                <a:solidFill>
                  <a:srgbClr val="2D2E2B"/>
                </a:solidFill>
                <a:latin typeface="Arial"/>
                <a:cs typeface="Arial"/>
              </a:rPr>
              <a:t> </a:t>
            </a:r>
            <a:r>
              <a:rPr sz="2450" spc="-10" dirty="0">
                <a:solidFill>
                  <a:srgbClr val="2D2E2B"/>
                </a:solidFill>
                <a:latin typeface="Arial"/>
                <a:cs typeface="Arial"/>
              </a:rPr>
              <a:t>lectures,</a:t>
            </a:r>
            <a:r>
              <a:rPr sz="2450" spc="-204" dirty="0">
                <a:solidFill>
                  <a:srgbClr val="2D2E2B"/>
                </a:solidFill>
                <a:latin typeface="Arial"/>
                <a:cs typeface="Arial"/>
              </a:rPr>
              <a:t> </a:t>
            </a:r>
            <a:r>
              <a:rPr sz="2450" spc="-50" dirty="0">
                <a:solidFill>
                  <a:srgbClr val="2D2E2B"/>
                </a:solidFill>
                <a:latin typeface="Arial"/>
                <a:cs typeface="Arial"/>
              </a:rPr>
              <a:t>speeches,</a:t>
            </a:r>
            <a:r>
              <a:rPr sz="2450" spc="-204" dirty="0">
                <a:solidFill>
                  <a:srgbClr val="2D2E2B"/>
                </a:solidFill>
                <a:latin typeface="Arial"/>
                <a:cs typeface="Arial"/>
              </a:rPr>
              <a:t> </a:t>
            </a:r>
            <a:r>
              <a:rPr sz="2450" spc="-10" dirty="0">
                <a:solidFill>
                  <a:srgbClr val="2D2E2B"/>
                </a:solidFill>
                <a:latin typeface="Arial"/>
                <a:cs typeface="Arial"/>
              </a:rPr>
              <a:t>reports,</a:t>
            </a:r>
            <a:r>
              <a:rPr sz="2450" spc="-204" dirty="0">
                <a:solidFill>
                  <a:srgbClr val="2D2E2B"/>
                </a:solidFill>
                <a:latin typeface="Arial"/>
                <a:cs typeface="Arial"/>
              </a:rPr>
              <a:t> </a:t>
            </a:r>
            <a:r>
              <a:rPr sz="2450" spc="-100" dirty="0">
                <a:solidFill>
                  <a:srgbClr val="2D2E2B"/>
                </a:solidFill>
                <a:latin typeface="Arial"/>
                <a:cs typeface="Arial"/>
              </a:rPr>
              <a:t>and</a:t>
            </a:r>
            <a:r>
              <a:rPr sz="2450" spc="-204" dirty="0">
                <a:solidFill>
                  <a:srgbClr val="2D2E2B"/>
                </a:solidFill>
                <a:latin typeface="Arial"/>
                <a:cs typeface="Arial"/>
              </a:rPr>
              <a:t> </a:t>
            </a:r>
            <a:r>
              <a:rPr sz="2450" spc="-85" dirty="0">
                <a:solidFill>
                  <a:srgbClr val="2D2E2B"/>
                </a:solidFill>
                <a:latin typeface="Arial"/>
                <a:cs typeface="Arial"/>
              </a:rPr>
              <a:t>more.</a:t>
            </a:r>
            <a:endParaRPr sz="2450">
              <a:latin typeface="Arial"/>
              <a:cs typeface="Arial"/>
            </a:endParaRPr>
          </a:p>
        </p:txBody>
      </p:sp>
      <p:sp>
        <p:nvSpPr>
          <p:cNvPr id="5" name="object 5"/>
          <p:cNvSpPr txBox="1"/>
          <p:nvPr/>
        </p:nvSpPr>
        <p:spPr>
          <a:xfrm>
            <a:off x="8584617" y="3803193"/>
            <a:ext cx="7860665" cy="3861435"/>
          </a:xfrm>
          <a:prstGeom prst="rect">
            <a:avLst/>
          </a:prstGeom>
        </p:spPr>
        <p:txBody>
          <a:bodyPr vert="horz" wrap="square" lIns="0" tIns="205740" rIns="0" bIns="0" rtlCol="0">
            <a:spAutoFit/>
          </a:bodyPr>
          <a:lstStyle/>
          <a:p>
            <a:pPr marL="13335">
              <a:lnSpc>
                <a:spcPct val="100000"/>
              </a:lnSpc>
              <a:spcBef>
                <a:spcPts val="1620"/>
              </a:spcBef>
            </a:pPr>
            <a:r>
              <a:rPr sz="2800" spc="-135" dirty="0">
                <a:solidFill>
                  <a:srgbClr val="2D2E2B"/>
                </a:solidFill>
                <a:latin typeface="Arial"/>
                <a:cs typeface="Arial"/>
              </a:rPr>
              <a:t>LEAST</a:t>
            </a:r>
            <a:r>
              <a:rPr sz="2800" spc="45" dirty="0">
                <a:solidFill>
                  <a:srgbClr val="2D2E2B"/>
                </a:solidFill>
                <a:latin typeface="Arial"/>
                <a:cs typeface="Arial"/>
              </a:rPr>
              <a:t> </a:t>
            </a:r>
            <a:r>
              <a:rPr sz="2800" spc="-190" dirty="0">
                <a:solidFill>
                  <a:srgbClr val="2D2E2B"/>
                </a:solidFill>
                <a:latin typeface="Arial"/>
                <a:cs typeface="Arial"/>
              </a:rPr>
              <a:t>COST</a:t>
            </a:r>
            <a:endParaRPr sz="2800">
              <a:latin typeface="Arial"/>
              <a:cs typeface="Arial"/>
            </a:endParaRPr>
          </a:p>
          <a:p>
            <a:pPr marL="13335" marR="5080">
              <a:lnSpc>
                <a:spcPct val="122400"/>
              </a:lnSpc>
              <a:spcBef>
                <a:spcPts val="640"/>
              </a:spcBef>
            </a:pPr>
            <a:r>
              <a:rPr sz="2450" spc="-15" dirty="0">
                <a:solidFill>
                  <a:srgbClr val="2D2E2B"/>
                </a:solidFill>
                <a:latin typeface="Arial"/>
                <a:cs typeface="Arial"/>
              </a:rPr>
              <a:t>Presentations</a:t>
            </a:r>
            <a:r>
              <a:rPr sz="2450" spc="-204" dirty="0">
                <a:solidFill>
                  <a:srgbClr val="2D2E2B"/>
                </a:solidFill>
                <a:latin typeface="Arial"/>
                <a:cs typeface="Arial"/>
              </a:rPr>
              <a:t> </a:t>
            </a:r>
            <a:r>
              <a:rPr sz="2450" spc="-70" dirty="0">
                <a:solidFill>
                  <a:srgbClr val="2D2E2B"/>
                </a:solidFill>
                <a:latin typeface="Arial"/>
                <a:cs typeface="Arial"/>
              </a:rPr>
              <a:t>are</a:t>
            </a:r>
            <a:r>
              <a:rPr sz="2450" spc="-200" dirty="0">
                <a:solidFill>
                  <a:srgbClr val="2D2E2B"/>
                </a:solidFill>
                <a:latin typeface="Arial"/>
                <a:cs typeface="Arial"/>
              </a:rPr>
              <a:t> </a:t>
            </a:r>
            <a:r>
              <a:rPr sz="2450" spc="-40" dirty="0">
                <a:solidFill>
                  <a:srgbClr val="2D2E2B"/>
                </a:solidFill>
                <a:latin typeface="Arial"/>
                <a:cs typeface="Arial"/>
              </a:rPr>
              <a:t>communication</a:t>
            </a:r>
            <a:r>
              <a:rPr sz="2450" spc="-204" dirty="0">
                <a:solidFill>
                  <a:srgbClr val="2D2E2B"/>
                </a:solidFill>
                <a:latin typeface="Arial"/>
                <a:cs typeface="Arial"/>
              </a:rPr>
              <a:t> </a:t>
            </a:r>
            <a:r>
              <a:rPr sz="2450" spc="30" dirty="0">
                <a:solidFill>
                  <a:srgbClr val="2D2E2B"/>
                </a:solidFill>
                <a:latin typeface="Arial"/>
                <a:cs typeface="Arial"/>
              </a:rPr>
              <a:t>tools</a:t>
            </a:r>
            <a:r>
              <a:rPr sz="2450" spc="-200" dirty="0">
                <a:solidFill>
                  <a:srgbClr val="2D2E2B"/>
                </a:solidFill>
                <a:latin typeface="Arial"/>
                <a:cs typeface="Arial"/>
              </a:rPr>
              <a:t> </a:t>
            </a:r>
            <a:r>
              <a:rPr sz="2450" spc="80" dirty="0">
                <a:solidFill>
                  <a:srgbClr val="2D2E2B"/>
                </a:solidFill>
                <a:latin typeface="Arial"/>
                <a:cs typeface="Arial"/>
              </a:rPr>
              <a:t>that</a:t>
            </a:r>
            <a:r>
              <a:rPr sz="2450" spc="-204" dirty="0">
                <a:solidFill>
                  <a:srgbClr val="2D2E2B"/>
                </a:solidFill>
                <a:latin typeface="Arial"/>
                <a:cs typeface="Arial"/>
              </a:rPr>
              <a:t> </a:t>
            </a:r>
            <a:r>
              <a:rPr sz="2450" spc="-70" dirty="0">
                <a:solidFill>
                  <a:srgbClr val="2D2E2B"/>
                </a:solidFill>
                <a:latin typeface="Arial"/>
                <a:cs typeface="Arial"/>
              </a:rPr>
              <a:t>can</a:t>
            </a:r>
            <a:r>
              <a:rPr sz="2450" spc="-200" dirty="0">
                <a:solidFill>
                  <a:srgbClr val="2D2E2B"/>
                </a:solidFill>
                <a:latin typeface="Arial"/>
                <a:cs typeface="Arial"/>
              </a:rPr>
              <a:t> </a:t>
            </a:r>
            <a:r>
              <a:rPr sz="2450" spc="-70" dirty="0">
                <a:solidFill>
                  <a:srgbClr val="2D2E2B"/>
                </a:solidFill>
                <a:latin typeface="Arial"/>
                <a:cs typeface="Arial"/>
              </a:rPr>
              <a:t>be</a:t>
            </a:r>
            <a:r>
              <a:rPr sz="2450" spc="-200" dirty="0">
                <a:solidFill>
                  <a:srgbClr val="2D2E2B"/>
                </a:solidFill>
                <a:latin typeface="Arial"/>
                <a:cs typeface="Arial"/>
              </a:rPr>
              <a:t> </a:t>
            </a:r>
            <a:r>
              <a:rPr sz="2450" spc="-50" dirty="0">
                <a:solidFill>
                  <a:srgbClr val="2D2E2B"/>
                </a:solidFill>
                <a:latin typeface="Arial"/>
                <a:cs typeface="Arial"/>
              </a:rPr>
              <a:t>used</a:t>
            </a:r>
            <a:r>
              <a:rPr sz="2450" spc="-204" dirty="0">
                <a:solidFill>
                  <a:srgbClr val="2D2E2B"/>
                </a:solidFill>
                <a:latin typeface="Arial"/>
                <a:cs typeface="Arial"/>
              </a:rPr>
              <a:t> </a:t>
            </a:r>
            <a:r>
              <a:rPr sz="2450" spc="-55" dirty="0">
                <a:solidFill>
                  <a:srgbClr val="2D2E2B"/>
                </a:solidFill>
                <a:latin typeface="Arial"/>
                <a:cs typeface="Arial"/>
              </a:rPr>
              <a:t>as  </a:t>
            </a:r>
            <a:r>
              <a:rPr sz="2450" spc="-20" dirty="0">
                <a:solidFill>
                  <a:srgbClr val="2D2E2B"/>
                </a:solidFill>
                <a:latin typeface="Arial"/>
                <a:cs typeface="Arial"/>
              </a:rPr>
              <a:t>demonstrations,</a:t>
            </a:r>
            <a:r>
              <a:rPr sz="2450" spc="-204" dirty="0">
                <a:solidFill>
                  <a:srgbClr val="2D2E2B"/>
                </a:solidFill>
                <a:latin typeface="Arial"/>
                <a:cs typeface="Arial"/>
              </a:rPr>
              <a:t> </a:t>
            </a:r>
            <a:r>
              <a:rPr sz="2450" spc="-10" dirty="0">
                <a:solidFill>
                  <a:srgbClr val="2D2E2B"/>
                </a:solidFill>
                <a:latin typeface="Arial"/>
                <a:cs typeface="Arial"/>
              </a:rPr>
              <a:t>lectures,</a:t>
            </a:r>
            <a:r>
              <a:rPr sz="2450" spc="-204" dirty="0">
                <a:solidFill>
                  <a:srgbClr val="2D2E2B"/>
                </a:solidFill>
                <a:latin typeface="Arial"/>
                <a:cs typeface="Arial"/>
              </a:rPr>
              <a:t> </a:t>
            </a:r>
            <a:r>
              <a:rPr sz="2450" spc="-50" dirty="0">
                <a:solidFill>
                  <a:srgbClr val="2D2E2B"/>
                </a:solidFill>
                <a:latin typeface="Arial"/>
                <a:cs typeface="Arial"/>
              </a:rPr>
              <a:t>speeches,</a:t>
            </a:r>
            <a:r>
              <a:rPr sz="2450" spc="-204" dirty="0">
                <a:solidFill>
                  <a:srgbClr val="2D2E2B"/>
                </a:solidFill>
                <a:latin typeface="Arial"/>
                <a:cs typeface="Arial"/>
              </a:rPr>
              <a:t> </a:t>
            </a:r>
            <a:r>
              <a:rPr sz="2450" spc="-10" dirty="0">
                <a:solidFill>
                  <a:srgbClr val="2D2E2B"/>
                </a:solidFill>
                <a:latin typeface="Arial"/>
                <a:cs typeface="Arial"/>
              </a:rPr>
              <a:t>reports,</a:t>
            </a:r>
            <a:r>
              <a:rPr sz="2450" spc="-204" dirty="0">
                <a:solidFill>
                  <a:srgbClr val="2D2E2B"/>
                </a:solidFill>
                <a:latin typeface="Arial"/>
                <a:cs typeface="Arial"/>
              </a:rPr>
              <a:t> </a:t>
            </a:r>
            <a:r>
              <a:rPr sz="2450" spc="-100" dirty="0">
                <a:solidFill>
                  <a:srgbClr val="2D2E2B"/>
                </a:solidFill>
                <a:latin typeface="Arial"/>
                <a:cs typeface="Arial"/>
              </a:rPr>
              <a:t>and</a:t>
            </a:r>
            <a:r>
              <a:rPr sz="2450" spc="-204" dirty="0">
                <a:solidFill>
                  <a:srgbClr val="2D2E2B"/>
                </a:solidFill>
                <a:latin typeface="Arial"/>
                <a:cs typeface="Arial"/>
              </a:rPr>
              <a:t> </a:t>
            </a:r>
            <a:r>
              <a:rPr sz="2450" spc="-85" dirty="0">
                <a:solidFill>
                  <a:srgbClr val="2D2E2B"/>
                </a:solidFill>
                <a:latin typeface="Arial"/>
                <a:cs typeface="Arial"/>
              </a:rPr>
              <a:t>more.</a:t>
            </a:r>
            <a:endParaRPr sz="2450">
              <a:latin typeface="Arial"/>
              <a:cs typeface="Arial"/>
            </a:endParaRPr>
          </a:p>
          <a:p>
            <a:pPr>
              <a:lnSpc>
                <a:spcPct val="100000"/>
              </a:lnSpc>
            </a:pPr>
            <a:endParaRPr sz="2400">
              <a:latin typeface="Times New Roman"/>
              <a:cs typeface="Times New Roman"/>
            </a:endParaRPr>
          </a:p>
          <a:p>
            <a:pPr>
              <a:lnSpc>
                <a:spcPct val="100000"/>
              </a:lnSpc>
              <a:spcBef>
                <a:spcPts val="15"/>
              </a:spcBef>
            </a:pPr>
            <a:endParaRPr sz="3050">
              <a:latin typeface="Times New Roman"/>
              <a:cs typeface="Times New Roman"/>
            </a:endParaRPr>
          </a:p>
          <a:p>
            <a:pPr marL="12700">
              <a:lnSpc>
                <a:spcPct val="100000"/>
              </a:lnSpc>
              <a:spcBef>
                <a:spcPts val="5"/>
              </a:spcBef>
            </a:pPr>
            <a:r>
              <a:rPr sz="2800" spc="-100" dirty="0">
                <a:solidFill>
                  <a:srgbClr val="2D2E2B"/>
                </a:solidFill>
                <a:latin typeface="Arial"/>
                <a:cs typeface="Arial"/>
              </a:rPr>
              <a:t>SIMPLEST</a:t>
            </a:r>
            <a:r>
              <a:rPr sz="2800" spc="45" dirty="0">
                <a:solidFill>
                  <a:srgbClr val="2D2E2B"/>
                </a:solidFill>
                <a:latin typeface="Arial"/>
                <a:cs typeface="Arial"/>
              </a:rPr>
              <a:t> </a:t>
            </a:r>
            <a:r>
              <a:rPr sz="2800" spc="-150" dirty="0">
                <a:solidFill>
                  <a:srgbClr val="2D2E2B"/>
                </a:solidFill>
                <a:latin typeface="Arial"/>
                <a:cs typeface="Arial"/>
              </a:rPr>
              <a:t>MODEL</a:t>
            </a:r>
            <a:endParaRPr sz="2800">
              <a:latin typeface="Arial"/>
              <a:cs typeface="Arial"/>
            </a:endParaRPr>
          </a:p>
          <a:p>
            <a:pPr marL="12700" marR="5715">
              <a:lnSpc>
                <a:spcPct val="122400"/>
              </a:lnSpc>
              <a:spcBef>
                <a:spcPts val="635"/>
              </a:spcBef>
            </a:pPr>
            <a:r>
              <a:rPr sz="2450" spc="-15" dirty="0">
                <a:solidFill>
                  <a:srgbClr val="2D2E2B"/>
                </a:solidFill>
                <a:latin typeface="Arial"/>
                <a:cs typeface="Arial"/>
              </a:rPr>
              <a:t>Presentations</a:t>
            </a:r>
            <a:r>
              <a:rPr sz="2450" spc="-204" dirty="0">
                <a:solidFill>
                  <a:srgbClr val="2D2E2B"/>
                </a:solidFill>
                <a:latin typeface="Arial"/>
                <a:cs typeface="Arial"/>
              </a:rPr>
              <a:t> </a:t>
            </a:r>
            <a:r>
              <a:rPr sz="2450" spc="-70" dirty="0">
                <a:solidFill>
                  <a:srgbClr val="2D2E2B"/>
                </a:solidFill>
                <a:latin typeface="Arial"/>
                <a:cs typeface="Arial"/>
              </a:rPr>
              <a:t>are</a:t>
            </a:r>
            <a:r>
              <a:rPr sz="2450" spc="-200" dirty="0">
                <a:solidFill>
                  <a:srgbClr val="2D2E2B"/>
                </a:solidFill>
                <a:latin typeface="Arial"/>
                <a:cs typeface="Arial"/>
              </a:rPr>
              <a:t> </a:t>
            </a:r>
            <a:r>
              <a:rPr sz="2450" spc="-40" dirty="0">
                <a:solidFill>
                  <a:srgbClr val="2D2E2B"/>
                </a:solidFill>
                <a:latin typeface="Arial"/>
                <a:cs typeface="Arial"/>
              </a:rPr>
              <a:t>communication</a:t>
            </a:r>
            <a:r>
              <a:rPr sz="2450" spc="-204" dirty="0">
                <a:solidFill>
                  <a:srgbClr val="2D2E2B"/>
                </a:solidFill>
                <a:latin typeface="Arial"/>
                <a:cs typeface="Arial"/>
              </a:rPr>
              <a:t> </a:t>
            </a:r>
            <a:r>
              <a:rPr sz="2450" spc="30" dirty="0">
                <a:solidFill>
                  <a:srgbClr val="2D2E2B"/>
                </a:solidFill>
                <a:latin typeface="Arial"/>
                <a:cs typeface="Arial"/>
              </a:rPr>
              <a:t>tools</a:t>
            </a:r>
            <a:r>
              <a:rPr sz="2450" spc="-200" dirty="0">
                <a:solidFill>
                  <a:srgbClr val="2D2E2B"/>
                </a:solidFill>
                <a:latin typeface="Arial"/>
                <a:cs typeface="Arial"/>
              </a:rPr>
              <a:t> </a:t>
            </a:r>
            <a:r>
              <a:rPr sz="2450" spc="80" dirty="0">
                <a:solidFill>
                  <a:srgbClr val="2D2E2B"/>
                </a:solidFill>
                <a:latin typeface="Arial"/>
                <a:cs typeface="Arial"/>
              </a:rPr>
              <a:t>that</a:t>
            </a:r>
            <a:r>
              <a:rPr sz="2450" spc="-204" dirty="0">
                <a:solidFill>
                  <a:srgbClr val="2D2E2B"/>
                </a:solidFill>
                <a:latin typeface="Arial"/>
                <a:cs typeface="Arial"/>
              </a:rPr>
              <a:t> </a:t>
            </a:r>
            <a:r>
              <a:rPr sz="2450" spc="-70" dirty="0">
                <a:solidFill>
                  <a:srgbClr val="2D2E2B"/>
                </a:solidFill>
                <a:latin typeface="Arial"/>
                <a:cs typeface="Arial"/>
              </a:rPr>
              <a:t>can</a:t>
            </a:r>
            <a:r>
              <a:rPr sz="2450" spc="-200" dirty="0">
                <a:solidFill>
                  <a:srgbClr val="2D2E2B"/>
                </a:solidFill>
                <a:latin typeface="Arial"/>
                <a:cs typeface="Arial"/>
              </a:rPr>
              <a:t> </a:t>
            </a:r>
            <a:r>
              <a:rPr sz="2450" spc="-70" dirty="0">
                <a:solidFill>
                  <a:srgbClr val="2D2E2B"/>
                </a:solidFill>
                <a:latin typeface="Arial"/>
                <a:cs typeface="Arial"/>
              </a:rPr>
              <a:t>be</a:t>
            </a:r>
            <a:r>
              <a:rPr sz="2450" spc="-200" dirty="0">
                <a:solidFill>
                  <a:srgbClr val="2D2E2B"/>
                </a:solidFill>
                <a:latin typeface="Arial"/>
                <a:cs typeface="Arial"/>
              </a:rPr>
              <a:t> </a:t>
            </a:r>
            <a:r>
              <a:rPr sz="2450" spc="-50" dirty="0">
                <a:solidFill>
                  <a:srgbClr val="2D2E2B"/>
                </a:solidFill>
                <a:latin typeface="Arial"/>
                <a:cs typeface="Arial"/>
              </a:rPr>
              <a:t>used</a:t>
            </a:r>
            <a:r>
              <a:rPr sz="2450" spc="-204" dirty="0">
                <a:solidFill>
                  <a:srgbClr val="2D2E2B"/>
                </a:solidFill>
                <a:latin typeface="Arial"/>
                <a:cs typeface="Arial"/>
              </a:rPr>
              <a:t> </a:t>
            </a:r>
            <a:r>
              <a:rPr sz="2450" spc="-55" dirty="0">
                <a:solidFill>
                  <a:srgbClr val="2D2E2B"/>
                </a:solidFill>
                <a:latin typeface="Arial"/>
                <a:cs typeface="Arial"/>
              </a:rPr>
              <a:t>as  </a:t>
            </a:r>
            <a:r>
              <a:rPr sz="2450" spc="-20" dirty="0">
                <a:solidFill>
                  <a:srgbClr val="2D2E2B"/>
                </a:solidFill>
                <a:latin typeface="Arial"/>
                <a:cs typeface="Arial"/>
              </a:rPr>
              <a:t>demonstrations,</a:t>
            </a:r>
            <a:r>
              <a:rPr sz="2450" spc="-204" dirty="0">
                <a:solidFill>
                  <a:srgbClr val="2D2E2B"/>
                </a:solidFill>
                <a:latin typeface="Arial"/>
                <a:cs typeface="Arial"/>
              </a:rPr>
              <a:t> </a:t>
            </a:r>
            <a:r>
              <a:rPr sz="2450" spc="-10" dirty="0">
                <a:solidFill>
                  <a:srgbClr val="2D2E2B"/>
                </a:solidFill>
                <a:latin typeface="Arial"/>
                <a:cs typeface="Arial"/>
              </a:rPr>
              <a:t>lectures,</a:t>
            </a:r>
            <a:r>
              <a:rPr sz="2450" spc="-204" dirty="0">
                <a:solidFill>
                  <a:srgbClr val="2D2E2B"/>
                </a:solidFill>
                <a:latin typeface="Arial"/>
                <a:cs typeface="Arial"/>
              </a:rPr>
              <a:t> </a:t>
            </a:r>
            <a:r>
              <a:rPr sz="2450" spc="-50" dirty="0">
                <a:solidFill>
                  <a:srgbClr val="2D2E2B"/>
                </a:solidFill>
                <a:latin typeface="Arial"/>
                <a:cs typeface="Arial"/>
              </a:rPr>
              <a:t>speeches,</a:t>
            </a:r>
            <a:r>
              <a:rPr sz="2450" spc="-204" dirty="0">
                <a:solidFill>
                  <a:srgbClr val="2D2E2B"/>
                </a:solidFill>
                <a:latin typeface="Arial"/>
                <a:cs typeface="Arial"/>
              </a:rPr>
              <a:t> </a:t>
            </a:r>
            <a:r>
              <a:rPr sz="2450" spc="-10" dirty="0">
                <a:solidFill>
                  <a:srgbClr val="2D2E2B"/>
                </a:solidFill>
                <a:latin typeface="Arial"/>
                <a:cs typeface="Arial"/>
              </a:rPr>
              <a:t>reports,</a:t>
            </a:r>
            <a:r>
              <a:rPr sz="2450" spc="-204" dirty="0">
                <a:solidFill>
                  <a:srgbClr val="2D2E2B"/>
                </a:solidFill>
                <a:latin typeface="Arial"/>
                <a:cs typeface="Arial"/>
              </a:rPr>
              <a:t> </a:t>
            </a:r>
            <a:r>
              <a:rPr sz="2450" spc="-100" dirty="0">
                <a:solidFill>
                  <a:srgbClr val="2D2E2B"/>
                </a:solidFill>
                <a:latin typeface="Arial"/>
                <a:cs typeface="Arial"/>
              </a:rPr>
              <a:t>and</a:t>
            </a:r>
            <a:r>
              <a:rPr sz="2450" spc="-204" dirty="0">
                <a:solidFill>
                  <a:srgbClr val="2D2E2B"/>
                </a:solidFill>
                <a:latin typeface="Arial"/>
                <a:cs typeface="Arial"/>
              </a:rPr>
              <a:t> </a:t>
            </a:r>
            <a:r>
              <a:rPr sz="2450" spc="-85" dirty="0">
                <a:solidFill>
                  <a:srgbClr val="2D2E2B"/>
                </a:solidFill>
                <a:latin typeface="Arial"/>
                <a:cs typeface="Arial"/>
              </a:rPr>
              <a:t>more.</a:t>
            </a:r>
            <a:endParaRPr sz="2450">
              <a:latin typeface="Arial"/>
              <a:cs typeface="Arial"/>
            </a:endParaRPr>
          </a:p>
        </p:txBody>
      </p:sp>
      <p:sp>
        <p:nvSpPr>
          <p:cNvPr id="6" name="object 6"/>
          <p:cNvSpPr/>
          <p:nvPr/>
        </p:nvSpPr>
        <p:spPr>
          <a:xfrm>
            <a:off x="13219107" y="3"/>
            <a:ext cx="1676399" cy="116151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0" y="7200613"/>
            <a:ext cx="1265374" cy="167639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3337086" y="9819038"/>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4305" y="1064319"/>
            <a:ext cx="7456170" cy="7406005"/>
          </a:xfrm>
          <a:prstGeom prst="rect">
            <a:avLst/>
          </a:prstGeom>
          <a:solidFill>
            <a:srgbClr val="2D2E2B"/>
          </a:solidFill>
          <a:ln w="72727">
            <a:solidFill>
              <a:srgbClr val="FED531"/>
            </a:solidFill>
          </a:ln>
        </p:spPr>
        <p:txBody>
          <a:bodyPr vert="horz" wrap="square" lIns="0" tIns="0" rIns="0" bIns="0" rtlCol="0">
            <a:spAutoFit/>
          </a:bodyPr>
          <a:lstStyle/>
          <a:p>
            <a:pPr>
              <a:lnSpc>
                <a:spcPct val="100000"/>
              </a:lnSpc>
            </a:pPr>
            <a:endParaRPr sz="9800">
              <a:latin typeface="Times New Roman"/>
              <a:cs typeface="Times New Roman"/>
            </a:endParaRPr>
          </a:p>
          <a:p>
            <a:pPr marL="5715" algn="ctr">
              <a:lnSpc>
                <a:spcPct val="100000"/>
              </a:lnSpc>
              <a:spcBef>
                <a:spcPts val="6905"/>
              </a:spcBef>
            </a:pPr>
            <a:r>
              <a:rPr sz="8750" spc="-275" dirty="0">
                <a:solidFill>
                  <a:srgbClr val="FED531"/>
                </a:solidFill>
                <a:latin typeface="Georgia"/>
                <a:cs typeface="Georgia"/>
              </a:rPr>
              <a:t>50%</a:t>
            </a:r>
            <a:endParaRPr sz="8750">
              <a:latin typeface="Georgia"/>
              <a:cs typeface="Georgia"/>
            </a:endParaRPr>
          </a:p>
          <a:p>
            <a:pPr marL="1220470" marR="1207135" algn="ctr">
              <a:lnSpc>
                <a:spcPct val="107100"/>
              </a:lnSpc>
              <a:spcBef>
                <a:spcPts val="1530"/>
              </a:spcBef>
            </a:pPr>
            <a:r>
              <a:rPr sz="2800" spc="-145" dirty="0">
                <a:solidFill>
                  <a:srgbClr val="FED531"/>
                </a:solidFill>
                <a:latin typeface="Arial"/>
                <a:cs typeface="Arial"/>
              </a:rPr>
              <a:t>INCREASE </a:t>
            </a:r>
            <a:r>
              <a:rPr sz="2800" spc="-100" dirty="0">
                <a:solidFill>
                  <a:srgbClr val="FED531"/>
                </a:solidFill>
                <a:latin typeface="Arial"/>
                <a:cs typeface="Arial"/>
              </a:rPr>
              <a:t>IN </a:t>
            </a:r>
            <a:r>
              <a:rPr sz="2800" spc="-155" dirty="0">
                <a:solidFill>
                  <a:srgbClr val="FED531"/>
                </a:solidFill>
                <a:latin typeface="Arial"/>
                <a:cs typeface="Arial"/>
              </a:rPr>
              <a:t>ACCURACY </a:t>
            </a:r>
            <a:r>
              <a:rPr sz="2800" spc="-110" dirty="0">
                <a:solidFill>
                  <a:srgbClr val="FED531"/>
                </a:solidFill>
                <a:latin typeface="Arial"/>
                <a:cs typeface="Arial"/>
              </a:rPr>
              <a:t>WITH  </a:t>
            </a:r>
            <a:r>
              <a:rPr sz="2800" spc="-190" dirty="0">
                <a:solidFill>
                  <a:srgbClr val="FED531"/>
                </a:solidFill>
                <a:latin typeface="Arial"/>
                <a:cs typeface="Arial"/>
              </a:rPr>
              <a:t>PROTOTYPES</a:t>
            </a:r>
            <a:endParaRPr sz="2800">
              <a:latin typeface="Arial"/>
              <a:cs typeface="Arial"/>
            </a:endParaRPr>
          </a:p>
        </p:txBody>
      </p:sp>
      <p:sp>
        <p:nvSpPr>
          <p:cNvPr id="4" name="object 4"/>
          <p:cNvSpPr txBox="1"/>
          <p:nvPr/>
        </p:nvSpPr>
        <p:spPr>
          <a:xfrm>
            <a:off x="13337086" y="9819038"/>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
        <p:nvSpPr>
          <p:cNvPr id="3" name="object 3"/>
          <p:cNvSpPr txBox="1"/>
          <p:nvPr/>
        </p:nvSpPr>
        <p:spPr>
          <a:xfrm>
            <a:off x="9761947" y="1064319"/>
            <a:ext cx="7456170" cy="7406005"/>
          </a:xfrm>
          <a:prstGeom prst="rect">
            <a:avLst/>
          </a:prstGeom>
          <a:solidFill>
            <a:srgbClr val="2D2E2B"/>
          </a:solidFill>
          <a:ln w="72727">
            <a:solidFill>
              <a:srgbClr val="FED531"/>
            </a:solidFill>
          </a:ln>
        </p:spPr>
        <p:txBody>
          <a:bodyPr vert="horz" wrap="square" lIns="0" tIns="0" rIns="0" bIns="0" rtlCol="0">
            <a:spAutoFit/>
          </a:bodyPr>
          <a:lstStyle/>
          <a:p>
            <a:pPr>
              <a:lnSpc>
                <a:spcPct val="100000"/>
              </a:lnSpc>
            </a:pPr>
            <a:endParaRPr sz="9800">
              <a:latin typeface="Times New Roman"/>
              <a:cs typeface="Times New Roman"/>
            </a:endParaRPr>
          </a:p>
          <a:p>
            <a:pPr marL="5715" algn="ctr">
              <a:lnSpc>
                <a:spcPct val="100000"/>
              </a:lnSpc>
              <a:spcBef>
                <a:spcPts val="6905"/>
              </a:spcBef>
            </a:pPr>
            <a:r>
              <a:rPr sz="8750" spc="-385" dirty="0">
                <a:solidFill>
                  <a:srgbClr val="FED531"/>
                </a:solidFill>
                <a:latin typeface="Georgia"/>
                <a:cs typeface="Georgia"/>
              </a:rPr>
              <a:t>80%</a:t>
            </a:r>
            <a:endParaRPr sz="8750">
              <a:latin typeface="Georgia"/>
              <a:cs typeface="Georgia"/>
            </a:endParaRPr>
          </a:p>
          <a:p>
            <a:pPr marL="1227455" marR="1214120" algn="ctr">
              <a:lnSpc>
                <a:spcPct val="107100"/>
              </a:lnSpc>
              <a:spcBef>
                <a:spcPts val="1530"/>
              </a:spcBef>
            </a:pPr>
            <a:r>
              <a:rPr sz="2800" spc="-165" dirty="0">
                <a:solidFill>
                  <a:srgbClr val="FED531"/>
                </a:solidFill>
                <a:latin typeface="Arial"/>
                <a:cs typeface="Arial"/>
              </a:rPr>
              <a:t>REDUCTION </a:t>
            </a:r>
            <a:r>
              <a:rPr sz="2800" spc="-100" dirty="0">
                <a:solidFill>
                  <a:srgbClr val="FED531"/>
                </a:solidFill>
                <a:latin typeface="Arial"/>
                <a:cs typeface="Arial"/>
              </a:rPr>
              <a:t>IN </a:t>
            </a:r>
            <a:r>
              <a:rPr sz="2800" spc="-185" dirty="0">
                <a:solidFill>
                  <a:srgbClr val="FED531"/>
                </a:solidFill>
                <a:latin typeface="Arial"/>
                <a:cs typeface="Arial"/>
              </a:rPr>
              <a:t>REQUESTS </a:t>
            </a:r>
            <a:r>
              <a:rPr sz="2800" spc="-270" dirty="0">
                <a:solidFill>
                  <a:srgbClr val="FED531"/>
                </a:solidFill>
                <a:latin typeface="Arial"/>
                <a:cs typeface="Arial"/>
              </a:rPr>
              <a:t>FOR  </a:t>
            </a:r>
            <a:r>
              <a:rPr sz="2800" spc="-114" dirty="0">
                <a:solidFill>
                  <a:srgbClr val="FED531"/>
                </a:solidFill>
                <a:latin typeface="Arial"/>
                <a:cs typeface="Arial"/>
              </a:rPr>
              <a:t>CLARIFICATION</a:t>
            </a:r>
            <a:endParaRPr sz="28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5104130"/>
          </a:xfrm>
          <a:custGeom>
            <a:avLst/>
            <a:gdLst/>
            <a:ahLst/>
            <a:cxnLst/>
            <a:rect l="l" t="t" r="r" b="b"/>
            <a:pathLst>
              <a:path w="18288000" h="5104130">
                <a:moveTo>
                  <a:pt x="0" y="5104048"/>
                </a:moveTo>
                <a:lnTo>
                  <a:pt x="18287999" y="5104048"/>
                </a:lnTo>
                <a:lnTo>
                  <a:pt x="18287999" y="0"/>
                </a:lnTo>
                <a:lnTo>
                  <a:pt x="0" y="0"/>
                </a:lnTo>
                <a:lnTo>
                  <a:pt x="0" y="5104048"/>
                </a:lnTo>
                <a:close/>
              </a:path>
            </a:pathLst>
          </a:custGeom>
          <a:solidFill>
            <a:srgbClr val="2D2E2B"/>
          </a:solidFill>
        </p:spPr>
        <p:txBody>
          <a:bodyPr wrap="square" lIns="0" tIns="0" rIns="0" bIns="0" rtlCol="0"/>
          <a:lstStyle/>
          <a:p>
            <a:endParaRPr/>
          </a:p>
        </p:txBody>
      </p:sp>
      <p:sp>
        <p:nvSpPr>
          <p:cNvPr id="3" name="object 3"/>
          <p:cNvSpPr/>
          <p:nvPr/>
        </p:nvSpPr>
        <p:spPr>
          <a:xfrm>
            <a:off x="0" y="5180248"/>
            <a:ext cx="18288000" cy="4363720"/>
          </a:xfrm>
          <a:custGeom>
            <a:avLst/>
            <a:gdLst/>
            <a:ahLst/>
            <a:cxnLst/>
            <a:rect l="l" t="t" r="r" b="b"/>
            <a:pathLst>
              <a:path w="18288000" h="4363720">
                <a:moveTo>
                  <a:pt x="0" y="4363170"/>
                </a:moveTo>
                <a:lnTo>
                  <a:pt x="18287999" y="4363170"/>
                </a:lnTo>
                <a:lnTo>
                  <a:pt x="18287999" y="0"/>
                </a:lnTo>
                <a:lnTo>
                  <a:pt x="0" y="0"/>
                </a:lnTo>
                <a:lnTo>
                  <a:pt x="0" y="4363170"/>
                </a:lnTo>
                <a:close/>
              </a:path>
            </a:pathLst>
          </a:custGeom>
          <a:solidFill>
            <a:srgbClr val="2D2E2B"/>
          </a:solidFill>
        </p:spPr>
        <p:txBody>
          <a:bodyPr wrap="square" lIns="0" tIns="0" rIns="0" bIns="0" rtlCol="0"/>
          <a:lstStyle/>
          <a:p>
            <a:endParaRPr/>
          </a:p>
        </p:txBody>
      </p:sp>
      <p:sp>
        <p:nvSpPr>
          <p:cNvPr id="4" name="object 4"/>
          <p:cNvSpPr/>
          <p:nvPr/>
        </p:nvSpPr>
        <p:spPr>
          <a:xfrm>
            <a:off x="0" y="0"/>
            <a:ext cx="18287999" cy="514765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596265" rIns="0" bIns="0" rtlCol="0">
            <a:spAutoFit/>
          </a:bodyPr>
          <a:lstStyle/>
          <a:p>
            <a:pPr marL="26034" algn="ctr">
              <a:lnSpc>
                <a:spcPct val="100000"/>
              </a:lnSpc>
              <a:spcBef>
                <a:spcPts val="4695"/>
              </a:spcBef>
            </a:pPr>
            <a:r>
              <a:rPr spc="195" dirty="0"/>
              <a:t>Our </a:t>
            </a:r>
            <a:r>
              <a:rPr spc="20" dirty="0"/>
              <a:t>Design </a:t>
            </a:r>
            <a:r>
              <a:rPr spc="110" dirty="0"/>
              <a:t>Innovation</a:t>
            </a:r>
            <a:r>
              <a:rPr spc="-935" dirty="0"/>
              <a:t> </a:t>
            </a:r>
            <a:r>
              <a:rPr spc="145" dirty="0"/>
              <a:t>Story</a:t>
            </a:r>
          </a:p>
          <a:p>
            <a:pPr marL="26034" marR="16510" algn="ctr">
              <a:lnSpc>
                <a:spcPct val="100000"/>
              </a:lnSpc>
              <a:spcBef>
                <a:spcPts val="1695"/>
              </a:spcBef>
            </a:pPr>
            <a:r>
              <a:rPr sz="3200" spc="430" dirty="0">
                <a:latin typeface="Tahoma"/>
                <a:cs typeface="Tahoma"/>
              </a:rPr>
              <a:t>ZIMCORE</a:t>
            </a:r>
            <a:r>
              <a:rPr sz="3200" spc="75" dirty="0">
                <a:latin typeface="Tahoma"/>
                <a:cs typeface="Tahoma"/>
              </a:rPr>
              <a:t> </a:t>
            </a:r>
            <a:r>
              <a:rPr sz="3200" spc="480" dirty="0">
                <a:latin typeface="Tahoma"/>
                <a:cs typeface="Tahoma"/>
              </a:rPr>
              <a:t>HUBS</a:t>
            </a:r>
            <a:r>
              <a:rPr sz="3200" spc="80" dirty="0">
                <a:latin typeface="Tahoma"/>
                <a:cs typeface="Tahoma"/>
              </a:rPr>
              <a:t> </a:t>
            </a:r>
            <a:r>
              <a:rPr sz="3200" spc="375" dirty="0">
                <a:latin typeface="Tahoma"/>
                <a:cs typeface="Tahoma"/>
              </a:rPr>
              <a:t>THROUGH</a:t>
            </a:r>
            <a:r>
              <a:rPr sz="3200" spc="80" dirty="0">
                <a:latin typeface="Tahoma"/>
                <a:cs typeface="Tahoma"/>
              </a:rPr>
              <a:t> </a:t>
            </a:r>
            <a:r>
              <a:rPr sz="3200" spc="325" dirty="0">
                <a:latin typeface="Tahoma"/>
                <a:cs typeface="Tahoma"/>
              </a:rPr>
              <a:t>THE</a:t>
            </a:r>
            <a:r>
              <a:rPr sz="3200" spc="80" dirty="0">
                <a:latin typeface="Tahoma"/>
                <a:cs typeface="Tahoma"/>
              </a:rPr>
              <a:t> </a:t>
            </a:r>
            <a:r>
              <a:rPr sz="3200" spc="505" dirty="0">
                <a:latin typeface="Tahoma"/>
                <a:cs typeface="Tahoma"/>
              </a:rPr>
              <a:t>YEARS</a:t>
            </a:r>
            <a:endParaRPr sz="3200">
              <a:latin typeface="Tahoma"/>
              <a:cs typeface="Tahoma"/>
            </a:endParaRPr>
          </a:p>
        </p:txBody>
      </p:sp>
      <p:sp>
        <p:nvSpPr>
          <p:cNvPr id="6" name="object 6"/>
          <p:cNvSpPr txBox="1"/>
          <p:nvPr/>
        </p:nvSpPr>
        <p:spPr>
          <a:xfrm>
            <a:off x="1209922" y="6225725"/>
            <a:ext cx="2610485" cy="2078989"/>
          </a:xfrm>
          <a:prstGeom prst="rect">
            <a:avLst/>
          </a:prstGeom>
        </p:spPr>
        <p:txBody>
          <a:bodyPr vert="horz" wrap="square" lIns="0" tIns="12065" rIns="0" bIns="0" rtlCol="0">
            <a:spAutoFit/>
          </a:bodyPr>
          <a:lstStyle/>
          <a:p>
            <a:pPr marL="403225" marR="396240" algn="ctr">
              <a:lnSpc>
                <a:spcPct val="107100"/>
              </a:lnSpc>
              <a:spcBef>
                <a:spcPts val="95"/>
              </a:spcBef>
            </a:pPr>
            <a:r>
              <a:rPr sz="2800" spc="-204" dirty="0">
                <a:solidFill>
                  <a:srgbClr val="FED531"/>
                </a:solidFill>
                <a:latin typeface="Arial"/>
                <a:cs typeface="Arial"/>
              </a:rPr>
              <a:t>THE </a:t>
            </a:r>
            <a:r>
              <a:rPr sz="2800" spc="-170" dirty="0">
                <a:solidFill>
                  <a:srgbClr val="FED531"/>
                </a:solidFill>
                <a:latin typeface="Arial"/>
                <a:cs typeface="Arial"/>
              </a:rPr>
              <a:t>EARLY  YEARS</a:t>
            </a:r>
            <a:endParaRPr sz="2800">
              <a:latin typeface="Arial"/>
              <a:cs typeface="Arial"/>
            </a:endParaRPr>
          </a:p>
          <a:p>
            <a:pPr marL="12065" marR="5080" algn="ctr">
              <a:lnSpc>
                <a:spcPct val="112799"/>
              </a:lnSpc>
              <a:spcBef>
                <a:spcPts val="650"/>
              </a:spcBef>
            </a:pPr>
            <a:r>
              <a:rPr sz="2050" spc="-25" dirty="0">
                <a:solidFill>
                  <a:srgbClr val="FED531"/>
                </a:solidFill>
                <a:latin typeface="Arial"/>
                <a:cs typeface="Arial"/>
              </a:rPr>
              <a:t>Presentations </a:t>
            </a:r>
            <a:r>
              <a:rPr sz="2050" spc="-70" dirty="0">
                <a:solidFill>
                  <a:srgbClr val="FED531"/>
                </a:solidFill>
                <a:latin typeface="Arial"/>
                <a:cs typeface="Arial"/>
              </a:rPr>
              <a:t>are</a:t>
            </a:r>
            <a:r>
              <a:rPr sz="2050" spc="-340" dirty="0">
                <a:solidFill>
                  <a:srgbClr val="FED531"/>
                </a:solidFill>
                <a:latin typeface="Arial"/>
                <a:cs typeface="Arial"/>
              </a:rPr>
              <a:t> </a:t>
            </a:r>
            <a:r>
              <a:rPr sz="2050" spc="20" dirty="0">
                <a:solidFill>
                  <a:srgbClr val="FED531"/>
                </a:solidFill>
                <a:latin typeface="Arial"/>
                <a:cs typeface="Arial"/>
              </a:rPr>
              <a:t>tools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a:t>
            </a:r>
            <a:r>
              <a:rPr sz="2050" spc="-185" dirty="0">
                <a:solidFill>
                  <a:srgbClr val="FED531"/>
                </a:solidFill>
                <a:latin typeface="Arial"/>
                <a:cs typeface="Arial"/>
              </a:rPr>
              <a:t> </a:t>
            </a:r>
            <a:r>
              <a:rPr sz="2050" spc="-55" dirty="0">
                <a:solidFill>
                  <a:srgbClr val="FED531"/>
                </a:solidFill>
                <a:latin typeface="Arial"/>
                <a:cs typeface="Arial"/>
              </a:rPr>
              <a:t>purposes.</a:t>
            </a:r>
            <a:endParaRPr sz="2050">
              <a:latin typeface="Arial"/>
              <a:cs typeface="Arial"/>
            </a:endParaRPr>
          </a:p>
        </p:txBody>
      </p:sp>
      <p:sp>
        <p:nvSpPr>
          <p:cNvPr id="7" name="object 7"/>
          <p:cNvSpPr txBox="1"/>
          <p:nvPr/>
        </p:nvSpPr>
        <p:spPr>
          <a:xfrm>
            <a:off x="4527829" y="6225725"/>
            <a:ext cx="2610485" cy="2078989"/>
          </a:xfrm>
          <a:prstGeom prst="rect">
            <a:avLst/>
          </a:prstGeom>
        </p:spPr>
        <p:txBody>
          <a:bodyPr vert="horz" wrap="square" lIns="0" tIns="12065" rIns="0" bIns="0" rtlCol="0">
            <a:spAutoFit/>
          </a:bodyPr>
          <a:lstStyle/>
          <a:p>
            <a:pPr marL="287020" marR="279400" indent="-635" algn="ctr">
              <a:lnSpc>
                <a:spcPct val="107100"/>
              </a:lnSpc>
              <a:spcBef>
                <a:spcPts val="95"/>
              </a:spcBef>
            </a:pPr>
            <a:r>
              <a:rPr sz="2800" spc="-65" dirty="0">
                <a:solidFill>
                  <a:srgbClr val="FED531"/>
                </a:solidFill>
                <a:latin typeface="Arial"/>
                <a:cs typeface="Arial"/>
              </a:rPr>
              <a:t>INITIAL  S</a:t>
            </a:r>
            <a:r>
              <a:rPr sz="2800" spc="-114" dirty="0">
                <a:solidFill>
                  <a:srgbClr val="FED531"/>
                </a:solidFill>
                <a:latin typeface="Arial"/>
                <a:cs typeface="Arial"/>
              </a:rPr>
              <a:t>U</a:t>
            </a:r>
            <a:r>
              <a:rPr sz="2800" spc="-175" dirty="0">
                <a:solidFill>
                  <a:srgbClr val="FED531"/>
                </a:solidFill>
                <a:latin typeface="Arial"/>
                <a:cs typeface="Arial"/>
              </a:rPr>
              <a:t>CC</a:t>
            </a:r>
            <a:r>
              <a:rPr sz="2800" spc="-210" dirty="0">
                <a:solidFill>
                  <a:srgbClr val="FED531"/>
                </a:solidFill>
                <a:latin typeface="Arial"/>
                <a:cs typeface="Arial"/>
              </a:rPr>
              <a:t>E</a:t>
            </a:r>
            <a:r>
              <a:rPr sz="2800" spc="-65" dirty="0">
                <a:solidFill>
                  <a:srgbClr val="FED531"/>
                </a:solidFill>
                <a:latin typeface="Arial"/>
                <a:cs typeface="Arial"/>
              </a:rPr>
              <a:t>SS</a:t>
            </a:r>
            <a:r>
              <a:rPr sz="2800" spc="-210" dirty="0">
                <a:solidFill>
                  <a:srgbClr val="FED531"/>
                </a:solidFill>
                <a:latin typeface="Arial"/>
                <a:cs typeface="Arial"/>
              </a:rPr>
              <a:t>E</a:t>
            </a:r>
            <a:r>
              <a:rPr sz="2800" spc="-200" dirty="0">
                <a:solidFill>
                  <a:srgbClr val="FED531"/>
                </a:solidFill>
                <a:latin typeface="Arial"/>
                <a:cs typeface="Arial"/>
              </a:rPr>
              <a:t>S</a:t>
            </a:r>
            <a:endParaRPr sz="2800">
              <a:latin typeface="Arial"/>
              <a:cs typeface="Arial"/>
            </a:endParaRPr>
          </a:p>
          <a:p>
            <a:pPr marL="12065" marR="5080" algn="ctr">
              <a:lnSpc>
                <a:spcPct val="112799"/>
              </a:lnSpc>
              <a:spcBef>
                <a:spcPts val="650"/>
              </a:spcBef>
            </a:pPr>
            <a:r>
              <a:rPr sz="2050" spc="-25" dirty="0">
                <a:solidFill>
                  <a:srgbClr val="FED531"/>
                </a:solidFill>
                <a:latin typeface="Arial"/>
                <a:cs typeface="Arial"/>
              </a:rPr>
              <a:t>Presentations </a:t>
            </a:r>
            <a:r>
              <a:rPr sz="2050" spc="-70" dirty="0">
                <a:solidFill>
                  <a:srgbClr val="FED531"/>
                </a:solidFill>
                <a:latin typeface="Arial"/>
                <a:cs typeface="Arial"/>
              </a:rPr>
              <a:t>are</a:t>
            </a:r>
            <a:r>
              <a:rPr sz="2050" spc="-340" dirty="0">
                <a:solidFill>
                  <a:srgbClr val="FED531"/>
                </a:solidFill>
                <a:latin typeface="Arial"/>
                <a:cs typeface="Arial"/>
              </a:rPr>
              <a:t> </a:t>
            </a:r>
            <a:r>
              <a:rPr sz="2050" spc="20" dirty="0">
                <a:solidFill>
                  <a:srgbClr val="FED531"/>
                </a:solidFill>
                <a:latin typeface="Arial"/>
                <a:cs typeface="Arial"/>
              </a:rPr>
              <a:t>tools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a:t>
            </a:r>
            <a:r>
              <a:rPr sz="2050" spc="-185" dirty="0">
                <a:solidFill>
                  <a:srgbClr val="FED531"/>
                </a:solidFill>
                <a:latin typeface="Arial"/>
                <a:cs typeface="Arial"/>
              </a:rPr>
              <a:t> </a:t>
            </a:r>
            <a:r>
              <a:rPr sz="2050" spc="-55" dirty="0">
                <a:solidFill>
                  <a:srgbClr val="FED531"/>
                </a:solidFill>
                <a:latin typeface="Arial"/>
                <a:cs typeface="Arial"/>
              </a:rPr>
              <a:t>purposes.</a:t>
            </a:r>
            <a:endParaRPr sz="2050">
              <a:latin typeface="Arial"/>
              <a:cs typeface="Arial"/>
            </a:endParaRPr>
          </a:p>
        </p:txBody>
      </p:sp>
      <p:sp>
        <p:nvSpPr>
          <p:cNvPr id="8" name="object 8"/>
          <p:cNvSpPr txBox="1"/>
          <p:nvPr/>
        </p:nvSpPr>
        <p:spPr>
          <a:xfrm>
            <a:off x="7763313" y="6225725"/>
            <a:ext cx="2775585" cy="2078989"/>
          </a:xfrm>
          <a:prstGeom prst="rect">
            <a:avLst/>
          </a:prstGeom>
        </p:spPr>
        <p:txBody>
          <a:bodyPr vert="horz" wrap="square" lIns="0" tIns="12065" rIns="0" bIns="0" rtlCol="0">
            <a:spAutoFit/>
          </a:bodyPr>
          <a:lstStyle/>
          <a:p>
            <a:pPr marL="12700" marR="5080" algn="ctr">
              <a:lnSpc>
                <a:spcPct val="107100"/>
              </a:lnSpc>
              <a:spcBef>
                <a:spcPts val="95"/>
              </a:spcBef>
            </a:pPr>
            <a:r>
              <a:rPr sz="2800" spc="-170" dirty="0">
                <a:solidFill>
                  <a:srgbClr val="FED531"/>
                </a:solidFill>
                <a:latin typeface="Arial"/>
                <a:cs typeface="Arial"/>
              </a:rPr>
              <a:t>RISE </a:t>
            </a:r>
            <a:r>
              <a:rPr sz="2800" spc="-265" dirty="0">
                <a:solidFill>
                  <a:srgbClr val="FED531"/>
                </a:solidFill>
                <a:latin typeface="Arial"/>
                <a:cs typeface="Arial"/>
              </a:rPr>
              <a:t>TO </a:t>
            </a:r>
            <a:r>
              <a:rPr sz="2800" spc="-160" dirty="0">
                <a:solidFill>
                  <a:srgbClr val="FED531"/>
                </a:solidFill>
                <a:latin typeface="Arial"/>
                <a:cs typeface="Arial"/>
              </a:rPr>
              <a:t>MARKET  </a:t>
            </a:r>
            <a:r>
              <a:rPr sz="2800" spc="-140" dirty="0">
                <a:solidFill>
                  <a:srgbClr val="FED531"/>
                </a:solidFill>
                <a:latin typeface="Arial"/>
                <a:cs typeface="Arial"/>
              </a:rPr>
              <a:t>LEADERSHIP</a:t>
            </a:r>
            <a:endParaRPr sz="2800">
              <a:latin typeface="Arial"/>
              <a:cs typeface="Arial"/>
            </a:endParaRPr>
          </a:p>
          <a:p>
            <a:pPr marL="94615" marR="86995" algn="ctr">
              <a:lnSpc>
                <a:spcPct val="112799"/>
              </a:lnSpc>
              <a:spcBef>
                <a:spcPts val="650"/>
              </a:spcBef>
            </a:pPr>
            <a:r>
              <a:rPr sz="2050" spc="-25" dirty="0">
                <a:solidFill>
                  <a:srgbClr val="FED531"/>
                </a:solidFill>
                <a:latin typeface="Arial"/>
                <a:cs typeface="Arial"/>
              </a:rPr>
              <a:t>Presentations </a:t>
            </a:r>
            <a:r>
              <a:rPr sz="2050" spc="-70" dirty="0">
                <a:solidFill>
                  <a:srgbClr val="FED531"/>
                </a:solidFill>
                <a:latin typeface="Arial"/>
                <a:cs typeface="Arial"/>
              </a:rPr>
              <a:t>are</a:t>
            </a:r>
            <a:r>
              <a:rPr sz="2050" spc="-340" dirty="0">
                <a:solidFill>
                  <a:srgbClr val="FED531"/>
                </a:solidFill>
                <a:latin typeface="Arial"/>
                <a:cs typeface="Arial"/>
              </a:rPr>
              <a:t> </a:t>
            </a:r>
            <a:r>
              <a:rPr sz="2050" spc="20" dirty="0">
                <a:solidFill>
                  <a:srgbClr val="FED531"/>
                </a:solidFill>
                <a:latin typeface="Arial"/>
                <a:cs typeface="Arial"/>
              </a:rPr>
              <a:t>tools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a:t>
            </a:r>
            <a:r>
              <a:rPr sz="2050" spc="-185" dirty="0">
                <a:solidFill>
                  <a:srgbClr val="FED531"/>
                </a:solidFill>
                <a:latin typeface="Arial"/>
                <a:cs typeface="Arial"/>
              </a:rPr>
              <a:t> </a:t>
            </a:r>
            <a:r>
              <a:rPr sz="2050" spc="-55" dirty="0">
                <a:solidFill>
                  <a:srgbClr val="FED531"/>
                </a:solidFill>
                <a:latin typeface="Arial"/>
                <a:cs typeface="Arial"/>
              </a:rPr>
              <a:t>purposes.</a:t>
            </a:r>
            <a:endParaRPr sz="2050">
              <a:latin typeface="Arial"/>
              <a:cs typeface="Arial"/>
            </a:endParaRPr>
          </a:p>
        </p:txBody>
      </p:sp>
      <p:sp>
        <p:nvSpPr>
          <p:cNvPr id="9" name="object 9"/>
          <p:cNvSpPr txBox="1"/>
          <p:nvPr/>
        </p:nvSpPr>
        <p:spPr>
          <a:xfrm>
            <a:off x="11163640" y="6225725"/>
            <a:ext cx="2610485" cy="2078989"/>
          </a:xfrm>
          <a:prstGeom prst="rect">
            <a:avLst/>
          </a:prstGeom>
        </p:spPr>
        <p:txBody>
          <a:bodyPr vert="horz" wrap="square" lIns="0" tIns="12065" rIns="0" bIns="0" rtlCol="0">
            <a:spAutoFit/>
          </a:bodyPr>
          <a:lstStyle/>
          <a:p>
            <a:pPr marL="323215" marR="315595" algn="ctr">
              <a:lnSpc>
                <a:spcPct val="107100"/>
              </a:lnSpc>
              <a:spcBef>
                <a:spcPts val="95"/>
              </a:spcBef>
            </a:pPr>
            <a:r>
              <a:rPr sz="2800" spc="-65" dirty="0">
                <a:solidFill>
                  <a:srgbClr val="FED531"/>
                </a:solidFill>
                <a:latin typeface="Arial"/>
                <a:cs typeface="Arial"/>
              </a:rPr>
              <a:t>S</a:t>
            </a:r>
            <a:r>
              <a:rPr sz="2800" spc="-150" dirty="0">
                <a:solidFill>
                  <a:srgbClr val="FED531"/>
                </a:solidFill>
                <a:latin typeface="Arial"/>
                <a:cs typeface="Arial"/>
              </a:rPr>
              <a:t>T</a:t>
            </a:r>
            <a:r>
              <a:rPr sz="2800" spc="-114" dirty="0">
                <a:solidFill>
                  <a:srgbClr val="FED531"/>
                </a:solidFill>
                <a:latin typeface="Arial"/>
                <a:cs typeface="Arial"/>
              </a:rPr>
              <a:t>U</a:t>
            </a:r>
            <a:r>
              <a:rPr sz="2800" spc="30" dirty="0">
                <a:solidFill>
                  <a:srgbClr val="FED531"/>
                </a:solidFill>
                <a:latin typeface="Arial"/>
                <a:cs typeface="Arial"/>
              </a:rPr>
              <a:t>M</a:t>
            </a:r>
            <a:r>
              <a:rPr sz="2800" spc="-110" dirty="0">
                <a:solidFill>
                  <a:srgbClr val="FED531"/>
                </a:solidFill>
                <a:latin typeface="Arial"/>
                <a:cs typeface="Arial"/>
              </a:rPr>
              <a:t>B</a:t>
            </a:r>
            <a:r>
              <a:rPr sz="2800" spc="-60" dirty="0">
                <a:solidFill>
                  <a:srgbClr val="FED531"/>
                </a:solidFill>
                <a:latin typeface="Arial"/>
                <a:cs typeface="Arial"/>
              </a:rPr>
              <a:t>L</a:t>
            </a:r>
            <a:r>
              <a:rPr sz="2800" spc="-5" dirty="0">
                <a:solidFill>
                  <a:srgbClr val="FED531"/>
                </a:solidFill>
                <a:latin typeface="Arial"/>
                <a:cs typeface="Arial"/>
              </a:rPr>
              <a:t>I</a:t>
            </a:r>
            <a:r>
              <a:rPr sz="2800" spc="-60" dirty="0">
                <a:solidFill>
                  <a:srgbClr val="FED531"/>
                </a:solidFill>
                <a:latin typeface="Arial"/>
                <a:cs typeface="Arial"/>
              </a:rPr>
              <a:t>N</a:t>
            </a:r>
            <a:r>
              <a:rPr sz="2800" spc="-220" dirty="0">
                <a:solidFill>
                  <a:srgbClr val="FED531"/>
                </a:solidFill>
                <a:latin typeface="Arial"/>
                <a:cs typeface="Arial"/>
              </a:rPr>
              <a:t>G  </a:t>
            </a:r>
            <a:r>
              <a:rPr sz="2800" spc="-160" dirty="0">
                <a:solidFill>
                  <a:srgbClr val="FED531"/>
                </a:solidFill>
                <a:latin typeface="Arial"/>
                <a:cs typeface="Arial"/>
              </a:rPr>
              <a:t>BLOCKS</a:t>
            </a:r>
            <a:endParaRPr sz="2800">
              <a:latin typeface="Arial"/>
              <a:cs typeface="Arial"/>
            </a:endParaRPr>
          </a:p>
          <a:p>
            <a:pPr marL="12700" marR="5080" algn="ctr">
              <a:lnSpc>
                <a:spcPct val="112799"/>
              </a:lnSpc>
              <a:spcBef>
                <a:spcPts val="650"/>
              </a:spcBef>
            </a:pPr>
            <a:r>
              <a:rPr sz="2050" spc="-25" dirty="0">
                <a:solidFill>
                  <a:srgbClr val="FED531"/>
                </a:solidFill>
                <a:latin typeface="Arial"/>
                <a:cs typeface="Arial"/>
              </a:rPr>
              <a:t>Presentations </a:t>
            </a:r>
            <a:r>
              <a:rPr sz="2050" spc="-70" dirty="0">
                <a:solidFill>
                  <a:srgbClr val="FED531"/>
                </a:solidFill>
                <a:latin typeface="Arial"/>
                <a:cs typeface="Arial"/>
              </a:rPr>
              <a:t>are</a:t>
            </a:r>
            <a:r>
              <a:rPr sz="2050" spc="-340" dirty="0">
                <a:solidFill>
                  <a:srgbClr val="FED531"/>
                </a:solidFill>
                <a:latin typeface="Arial"/>
                <a:cs typeface="Arial"/>
              </a:rPr>
              <a:t> </a:t>
            </a:r>
            <a:r>
              <a:rPr sz="2050" spc="20" dirty="0">
                <a:solidFill>
                  <a:srgbClr val="FED531"/>
                </a:solidFill>
                <a:latin typeface="Arial"/>
                <a:cs typeface="Arial"/>
              </a:rPr>
              <a:t>tools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a:t>
            </a:r>
            <a:r>
              <a:rPr sz="2050" spc="-185" dirty="0">
                <a:solidFill>
                  <a:srgbClr val="FED531"/>
                </a:solidFill>
                <a:latin typeface="Arial"/>
                <a:cs typeface="Arial"/>
              </a:rPr>
              <a:t> </a:t>
            </a:r>
            <a:r>
              <a:rPr sz="2050" spc="-55" dirty="0">
                <a:solidFill>
                  <a:srgbClr val="FED531"/>
                </a:solidFill>
                <a:latin typeface="Arial"/>
                <a:cs typeface="Arial"/>
              </a:rPr>
              <a:t>purposes.</a:t>
            </a:r>
            <a:endParaRPr sz="2050">
              <a:latin typeface="Arial"/>
              <a:cs typeface="Arial"/>
            </a:endParaRPr>
          </a:p>
        </p:txBody>
      </p:sp>
      <p:sp>
        <p:nvSpPr>
          <p:cNvPr id="10" name="object 10"/>
          <p:cNvSpPr txBox="1"/>
          <p:nvPr/>
        </p:nvSpPr>
        <p:spPr>
          <a:xfrm>
            <a:off x="14481547" y="6225725"/>
            <a:ext cx="2610485" cy="2078989"/>
          </a:xfrm>
          <a:prstGeom prst="rect">
            <a:avLst/>
          </a:prstGeom>
        </p:spPr>
        <p:txBody>
          <a:bodyPr vert="horz" wrap="square" lIns="0" tIns="12065" rIns="0" bIns="0" rtlCol="0">
            <a:spAutoFit/>
          </a:bodyPr>
          <a:lstStyle/>
          <a:p>
            <a:pPr marL="161290" marR="153670" indent="-635" algn="ctr">
              <a:lnSpc>
                <a:spcPct val="107100"/>
              </a:lnSpc>
              <a:spcBef>
                <a:spcPts val="95"/>
              </a:spcBef>
            </a:pPr>
            <a:r>
              <a:rPr sz="2800" spc="-130" dirty="0">
                <a:solidFill>
                  <a:srgbClr val="FED531"/>
                </a:solidFill>
                <a:latin typeface="Arial"/>
                <a:cs typeface="Arial"/>
              </a:rPr>
              <a:t>REINVENTION  </a:t>
            </a:r>
            <a:r>
              <a:rPr sz="2800" spc="-114" dirty="0">
                <a:solidFill>
                  <a:srgbClr val="FED531"/>
                </a:solidFill>
                <a:latin typeface="Arial"/>
                <a:cs typeface="Arial"/>
              </a:rPr>
              <a:t>AND</a:t>
            </a:r>
            <a:r>
              <a:rPr sz="2800" spc="-20" dirty="0">
                <a:solidFill>
                  <a:srgbClr val="FED531"/>
                </a:solidFill>
                <a:latin typeface="Arial"/>
                <a:cs typeface="Arial"/>
              </a:rPr>
              <a:t> </a:t>
            </a:r>
            <a:r>
              <a:rPr sz="2800" spc="-200" dirty="0">
                <a:solidFill>
                  <a:srgbClr val="FED531"/>
                </a:solidFill>
                <a:latin typeface="Arial"/>
                <a:cs typeface="Arial"/>
              </a:rPr>
              <a:t>GROWTH</a:t>
            </a:r>
            <a:endParaRPr sz="2800">
              <a:latin typeface="Arial"/>
              <a:cs typeface="Arial"/>
            </a:endParaRPr>
          </a:p>
          <a:p>
            <a:pPr marL="12700" marR="5080" algn="ctr">
              <a:lnSpc>
                <a:spcPct val="112799"/>
              </a:lnSpc>
              <a:spcBef>
                <a:spcPts val="650"/>
              </a:spcBef>
            </a:pPr>
            <a:r>
              <a:rPr sz="2050" spc="-25" dirty="0">
                <a:solidFill>
                  <a:srgbClr val="FED531"/>
                </a:solidFill>
                <a:latin typeface="Arial"/>
                <a:cs typeface="Arial"/>
              </a:rPr>
              <a:t>Presentations </a:t>
            </a:r>
            <a:r>
              <a:rPr sz="2050" spc="-70" dirty="0">
                <a:solidFill>
                  <a:srgbClr val="FED531"/>
                </a:solidFill>
                <a:latin typeface="Arial"/>
                <a:cs typeface="Arial"/>
              </a:rPr>
              <a:t>are</a:t>
            </a:r>
            <a:r>
              <a:rPr sz="2050" spc="-340" dirty="0">
                <a:solidFill>
                  <a:srgbClr val="FED531"/>
                </a:solidFill>
                <a:latin typeface="Arial"/>
                <a:cs typeface="Arial"/>
              </a:rPr>
              <a:t> </a:t>
            </a:r>
            <a:r>
              <a:rPr sz="2050" spc="20" dirty="0">
                <a:solidFill>
                  <a:srgbClr val="FED531"/>
                </a:solidFill>
                <a:latin typeface="Arial"/>
                <a:cs typeface="Arial"/>
              </a:rPr>
              <a:t>tools  </a:t>
            </a:r>
            <a:r>
              <a:rPr sz="2050" spc="60" dirty="0">
                <a:solidFill>
                  <a:srgbClr val="FED531"/>
                </a:solidFill>
                <a:latin typeface="Arial"/>
                <a:cs typeface="Arial"/>
              </a:rPr>
              <a:t>that </a:t>
            </a:r>
            <a:r>
              <a:rPr sz="2050" spc="-65" dirty="0">
                <a:solidFill>
                  <a:srgbClr val="FED531"/>
                </a:solidFill>
                <a:latin typeface="Arial"/>
                <a:cs typeface="Arial"/>
              </a:rPr>
              <a:t>can be </a:t>
            </a:r>
            <a:r>
              <a:rPr sz="2050" spc="-50" dirty="0">
                <a:solidFill>
                  <a:srgbClr val="FED531"/>
                </a:solidFill>
                <a:latin typeface="Arial"/>
                <a:cs typeface="Arial"/>
              </a:rPr>
              <a:t>used </a:t>
            </a:r>
            <a:r>
              <a:rPr sz="2050" spc="35" dirty="0">
                <a:solidFill>
                  <a:srgbClr val="FED531"/>
                </a:solidFill>
                <a:latin typeface="Arial"/>
                <a:cs typeface="Arial"/>
              </a:rPr>
              <a:t>for  </a:t>
            </a:r>
            <a:r>
              <a:rPr sz="2050" spc="30" dirty="0">
                <a:solidFill>
                  <a:srgbClr val="FED531"/>
                </a:solidFill>
                <a:latin typeface="Arial"/>
                <a:cs typeface="Arial"/>
              </a:rPr>
              <a:t>different</a:t>
            </a:r>
            <a:r>
              <a:rPr sz="2050" spc="-185" dirty="0">
                <a:solidFill>
                  <a:srgbClr val="FED531"/>
                </a:solidFill>
                <a:latin typeface="Arial"/>
                <a:cs typeface="Arial"/>
              </a:rPr>
              <a:t> </a:t>
            </a:r>
            <a:r>
              <a:rPr sz="2050" spc="-55" dirty="0">
                <a:solidFill>
                  <a:srgbClr val="FED531"/>
                </a:solidFill>
                <a:latin typeface="Arial"/>
                <a:cs typeface="Arial"/>
              </a:rPr>
              <a:t>purposes.</a:t>
            </a:r>
            <a:endParaRPr sz="2050">
              <a:latin typeface="Arial"/>
              <a:cs typeface="Arial"/>
            </a:endParaRPr>
          </a:p>
        </p:txBody>
      </p:sp>
      <p:sp>
        <p:nvSpPr>
          <p:cNvPr id="11" name="object 11"/>
          <p:cNvSpPr/>
          <p:nvPr/>
        </p:nvSpPr>
        <p:spPr>
          <a:xfrm>
            <a:off x="0" y="5104048"/>
            <a:ext cx="18288000" cy="76200"/>
          </a:xfrm>
          <a:custGeom>
            <a:avLst/>
            <a:gdLst/>
            <a:ahLst/>
            <a:cxnLst/>
            <a:rect l="l" t="t" r="r" b="b"/>
            <a:pathLst>
              <a:path w="18288000" h="76200">
                <a:moveTo>
                  <a:pt x="0" y="76199"/>
                </a:moveTo>
                <a:lnTo>
                  <a:pt x="18287999" y="76199"/>
                </a:lnTo>
                <a:lnTo>
                  <a:pt x="18287999" y="0"/>
                </a:lnTo>
                <a:lnTo>
                  <a:pt x="0" y="0"/>
                </a:lnTo>
                <a:lnTo>
                  <a:pt x="0" y="76199"/>
                </a:lnTo>
                <a:close/>
              </a:path>
            </a:pathLst>
          </a:custGeom>
          <a:solidFill>
            <a:srgbClr val="FED531"/>
          </a:solidFill>
        </p:spPr>
        <p:txBody>
          <a:bodyPr wrap="square" lIns="0" tIns="0" rIns="0" bIns="0" rtlCol="0"/>
          <a:lstStyle/>
          <a:p>
            <a:endParaRPr/>
          </a:p>
        </p:txBody>
      </p:sp>
      <p:sp>
        <p:nvSpPr>
          <p:cNvPr id="12" name="object 12"/>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13" name="object 13"/>
          <p:cNvSpPr/>
          <p:nvPr/>
        </p:nvSpPr>
        <p:spPr>
          <a:xfrm>
            <a:off x="2226135" y="5103915"/>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4" name="object 14"/>
          <p:cNvSpPr/>
          <p:nvPr/>
        </p:nvSpPr>
        <p:spPr>
          <a:xfrm>
            <a:off x="5544041" y="5103915"/>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5" name="object 15"/>
          <p:cNvSpPr/>
          <p:nvPr/>
        </p:nvSpPr>
        <p:spPr>
          <a:xfrm>
            <a:off x="8855063" y="5143367"/>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6" name="object 16"/>
          <p:cNvSpPr/>
          <p:nvPr/>
        </p:nvSpPr>
        <p:spPr>
          <a:xfrm>
            <a:off x="12179854" y="5103915"/>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7" name="object 17"/>
          <p:cNvSpPr/>
          <p:nvPr/>
        </p:nvSpPr>
        <p:spPr>
          <a:xfrm>
            <a:off x="15497761" y="5103915"/>
            <a:ext cx="577850" cy="500380"/>
          </a:xfrm>
          <a:custGeom>
            <a:avLst/>
            <a:gdLst/>
            <a:ahLst/>
            <a:cxnLst/>
            <a:rect l="l" t="t" r="r" b="b"/>
            <a:pathLst>
              <a:path w="577850" h="500379">
                <a:moveTo>
                  <a:pt x="0" y="0"/>
                </a:moveTo>
                <a:lnTo>
                  <a:pt x="577592" y="0"/>
                </a:lnTo>
                <a:lnTo>
                  <a:pt x="288796" y="500195"/>
                </a:lnTo>
                <a:lnTo>
                  <a:pt x="0" y="0"/>
                </a:lnTo>
                <a:close/>
              </a:path>
            </a:pathLst>
          </a:custGeom>
          <a:solidFill>
            <a:srgbClr val="FED531"/>
          </a:solidFill>
        </p:spPr>
        <p:txBody>
          <a:bodyPr wrap="square" lIns="0" tIns="0" rIns="0" bIns="0" rtlCol="0"/>
          <a:lstStyle/>
          <a:p>
            <a:endParaRPr/>
          </a:p>
        </p:txBody>
      </p:sp>
      <p:sp>
        <p:nvSpPr>
          <p:cNvPr id="18" name="object 18"/>
          <p:cNvSpPr txBox="1"/>
          <p:nvPr/>
        </p:nvSpPr>
        <p:spPr>
          <a:xfrm>
            <a:off x="13337086" y="9819038"/>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9720" y="5726683"/>
            <a:ext cx="10248900" cy="1864360"/>
          </a:xfrm>
          <a:prstGeom prst="rect">
            <a:avLst/>
          </a:prstGeom>
        </p:spPr>
        <p:txBody>
          <a:bodyPr vert="horz" wrap="square" lIns="0" tIns="12700" rIns="0" bIns="0" rtlCol="0">
            <a:spAutoFit/>
          </a:bodyPr>
          <a:lstStyle/>
          <a:p>
            <a:pPr algn="ctr">
              <a:lnSpc>
                <a:spcPct val="100000"/>
              </a:lnSpc>
              <a:spcBef>
                <a:spcPts val="100"/>
              </a:spcBef>
              <a:tabLst>
                <a:tab pos="1762125" algn="l"/>
                <a:tab pos="5480685" algn="l"/>
                <a:tab pos="7760334" algn="l"/>
              </a:tabLst>
            </a:pPr>
            <a:r>
              <a:rPr sz="5300" spc="575" dirty="0"/>
              <a:t>T</a:t>
            </a:r>
            <a:r>
              <a:rPr sz="5300" spc="385" dirty="0"/>
              <a:t>H</a:t>
            </a:r>
            <a:r>
              <a:rPr sz="5300" spc="-355" dirty="0"/>
              <a:t>E</a:t>
            </a:r>
            <a:r>
              <a:rPr sz="5300" dirty="0"/>
              <a:t>	</a:t>
            </a:r>
            <a:r>
              <a:rPr sz="5300" spc="550" dirty="0"/>
              <a:t>Z</a:t>
            </a:r>
            <a:r>
              <a:rPr sz="5300" spc="70" dirty="0"/>
              <a:t>I</a:t>
            </a:r>
            <a:r>
              <a:rPr sz="5300" spc="660" dirty="0"/>
              <a:t>M</a:t>
            </a:r>
            <a:r>
              <a:rPr sz="5300" spc="484" dirty="0"/>
              <a:t>C</a:t>
            </a:r>
            <a:r>
              <a:rPr sz="5300" spc="575" dirty="0"/>
              <a:t>O</a:t>
            </a:r>
            <a:r>
              <a:rPr sz="5300" spc="350" dirty="0"/>
              <a:t>R</a:t>
            </a:r>
            <a:r>
              <a:rPr sz="5300" spc="-355" dirty="0"/>
              <a:t>E</a:t>
            </a:r>
            <a:r>
              <a:rPr sz="5300" dirty="0"/>
              <a:t>	</a:t>
            </a:r>
            <a:r>
              <a:rPr sz="5300" spc="385" dirty="0"/>
              <a:t>H</a:t>
            </a:r>
            <a:r>
              <a:rPr sz="5300" spc="480" dirty="0"/>
              <a:t>U</a:t>
            </a:r>
            <a:r>
              <a:rPr sz="5300" spc="395" dirty="0"/>
              <a:t>B</a:t>
            </a:r>
            <a:r>
              <a:rPr sz="5300" spc="-295" dirty="0"/>
              <a:t>S</a:t>
            </a:r>
            <a:r>
              <a:rPr sz="5300" dirty="0"/>
              <a:t>	</a:t>
            </a:r>
            <a:r>
              <a:rPr sz="5300" spc="229" dirty="0"/>
              <a:t>S</a:t>
            </a:r>
            <a:r>
              <a:rPr sz="5300" spc="575" dirty="0"/>
              <a:t>TO</a:t>
            </a:r>
            <a:r>
              <a:rPr sz="5300" spc="350" dirty="0"/>
              <a:t>R</a:t>
            </a:r>
            <a:r>
              <a:rPr sz="5300" spc="450" dirty="0"/>
              <a:t>Y</a:t>
            </a:r>
            <a:endParaRPr sz="5300"/>
          </a:p>
          <a:p>
            <a:pPr marL="1131570" marR="1123950" algn="ctr">
              <a:lnSpc>
                <a:spcPct val="122300"/>
              </a:lnSpc>
              <a:spcBef>
                <a:spcPts val="1070"/>
              </a:spcBef>
            </a:pPr>
            <a:r>
              <a:rPr sz="2400" spc="45" dirty="0">
                <a:latin typeface="Arial"/>
                <a:cs typeface="Arial"/>
              </a:rPr>
              <a:t>Presentations </a:t>
            </a:r>
            <a:r>
              <a:rPr sz="2400" spc="-30" dirty="0">
                <a:latin typeface="Arial"/>
                <a:cs typeface="Arial"/>
              </a:rPr>
              <a:t>are </a:t>
            </a:r>
            <a:r>
              <a:rPr sz="2400" spc="20" dirty="0">
                <a:latin typeface="Arial"/>
                <a:cs typeface="Arial"/>
              </a:rPr>
              <a:t>communication </a:t>
            </a:r>
            <a:r>
              <a:rPr sz="2400" spc="80" dirty="0">
                <a:latin typeface="Arial"/>
                <a:cs typeface="Arial"/>
              </a:rPr>
              <a:t>tools </a:t>
            </a:r>
            <a:r>
              <a:rPr sz="2400" spc="125" dirty="0">
                <a:latin typeface="Arial"/>
                <a:cs typeface="Arial"/>
              </a:rPr>
              <a:t>that </a:t>
            </a:r>
            <a:r>
              <a:rPr sz="2400" spc="-25" dirty="0">
                <a:latin typeface="Arial"/>
                <a:cs typeface="Arial"/>
              </a:rPr>
              <a:t>can </a:t>
            </a:r>
            <a:r>
              <a:rPr sz="2400" spc="-35" dirty="0">
                <a:latin typeface="Arial"/>
                <a:cs typeface="Arial"/>
              </a:rPr>
              <a:t>be </a:t>
            </a:r>
            <a:r>
              <a:rPr sz="2400" dirty="0">
                <a:latin typeface="Arial"/>
                <a:cs typeface="Arial"/>
              </a:rPr>
              <a:t>used  </a:t>
            </a:r>
            <a:r>
              <a:rPr sz="2400" spc="-25" dirty="0">
                <a:latin typeface="Arial"/>
                <a:cs typeface="Arial"/>
              </a:rPr>
              <a:t>as </a:t>
            </a:r>
            <a:r>
              <a:rPr sz="2400" spc="40" dirty="0">
                <a:latin typeface="Arial"/>
                <a:cs typeface="Arial"/>
              </a:rPr>
              <a:t>demonstrations, </a:t>
            </a:r>
            <a:r>
              <a:rPr sz="2400" spc="45" dirty="0">
                <a:latin typeface="Arial"/>
                <a:cs typeface="Arial"/>
              </a:rPr>
              <a:t>lectures, </a:t>
            </a:r>
            <a:r>
              <a:rPr sz="2400" spc="10" dirty="0">
                <a:latin typeface="Arial"/>
                <a:cs typeface="Arial"/>
              </a:rPr>
              <a:t>speeches, </a:t>
            </a:r>
            <a:r>
              <a:rPr sz="2400" spc="45" dirty="0">
                <a:latin typeface="Arial"/>
                <a:cs typeface="Arial"/>
              </a:rPr>
              <a:t>reports,</a:t>
            </a:r>
            <a:r>
              <a:rPr sz="2400" spc="-409" dirty="0">
                <a:latin typeface="Arial"/>
                <a:cs typeface="Arial"/>
              </a:rPr>
              <a:t> </a:t>
            </a:r>
            <a:r>
              <a:rPr sz="2400" spc="-55" dirty="0">
                <a:latin typeface="Arial"/>
                <a:cs typeface="Arial"/>
              </a:rPr>
              <a:t>and </a:t>
            </a:r>
            <a:r>
              <a:rPr sz="2400" spc="-30" dirty="0">
                <a:latin typeface="Arial"/>
                <a:cs typeface="Arial"/>
              </a:rPr>
              <a:t>more.</a:t>
            </a:r>
            <a:endParaRPr sz="2400">
              <a:latin typeface="Arial"/>
              <a:cs typeface="Arial"/>
            </a:endParaRPr>
          </a:p>
        </p:txBody>
      </p:sp>
      <p:sp>
        <p:nvSpPr>
          <p:cNvPr id="3" name="object 3"/>
          <p:cNvSpPr/>
          <p:nvPr/>
        </p:nvSpPr>
        <p:spPr>
          <a:xfrm>
            <a:off x="7823565" y="2720010"/>
            <a:ext cx="2650490" cy="2641600"/>
          </a:xfrm>
          <a:custGeom>
            <a:avLst/>
            <a:gdLst/>
            <a:ahLst/>
            <a:cxnLst/>
            <a:rect l="l" t="t" r="r" b="b"/>
            <a:pathLst>
              <a:path w="2650490" h="2641600">
                <a:moveTo>
                  <a:pt x="1516323" y="12700"/>
                </a:moveTo>
                <a:lnTo>
                  <a:pt x="1133745" y="12700"/>
                </a:lnTo>
                <a:lnTo>
                  <a:pt x="1180854" y="0"/>
                </a:lnTo>
                <a:lnTo>
                  <a:pt x="1469210" y="0"/>
                </a:lnTo>
                <a:lnTo>
                  <a:pt x="1516323" y="12700"/>
                </a:lnTo>
                <a:close/>
              </a:path>
              <a:path w="2650490" h="2641600">
                <a:moveTo>
                  <a:pt x="1480765" y="2641600"/>
                </a:moveTo>
                <a:lnTo>
                  <a:pt x="1180854" y="2641600"/>
                </a:lnTo>
                <a:lnTo>
                  <a:pt x="1133745" y="2628900"/>
                </a:lnTo>
                <a:lnTo>
                  <a:pt x="1087160" y="2628900"/>
                </a:lnTo>
                <a:lnTo>
                  <a:pt x="863155" y="2565400"/>
                </a:lnTo>
                <a:lnTo>
                  <a:pt x="820349" y="2540000"/>
                </a:lnTo>
                <a:lnTo>
                  <a:pt x="778279" y="2527300"/>
                </a:lnTo>
                <a:lnTo>
                  <a:pt x="736974" y="2501900"/>
                </a:lnTo>
                <a:lnTo>
                  <a:pt x="696465" y="2489200"/>
                </a:lnTo>
                <a:lnTo>
                  <a:pt x="656782" y="2463800"/>
                </a:lnTo>
                <a:lnTo>
                  <a:pt x="617955" y="2438400"/>
                </a:lnTo>
                <a:lnTo>
                  <a:pt x="580014" y="2413000"/>
                </a:lnTo>
                <a:lnTo>
                  <a:pt x="542990" y="2387600"/>
                </a:lnTo>
                <a:lnTo>
                  <a:pt x="506913" y="2362200"/>
                </a:lnTo>
                <a:lnTo>
                  <a:pt x="471812" y="2336800"/>
                </a:lnTo>
                <a:lnTo>
                  <a:pt x="437718" y="2298700"/>
                </a:lnTo>
                <a:lnTo>
                  <a:pt x="404661" y="2273300"/>
                </a:lnTo>
                <a:lnTo>
                  <a:pt x="372672" y="2235200"/>
                </a:lnTo>
                <a:lnTo>
                  <a:pt x="341780" y="2209800"/>
                </a:lnTo>
                <a:lnTo>
                  <a:pt x="312016" y="2171700"/>
                </a:lnTo>
                <a:lnTo>
                  <a:pt x="283410" y="2133600"/>
                </a:lnTo>
                <a:lnTo>
                  <a:pt x="255991" y="2108200"/>
                </a:lnTo>
                <a:lnTo>
                  <a:pt x="229791" y="2070100"/>
                </a:lnTo>
                <a:lnTo>
                  <a:pt x="204839" y="2032000"/>
                </a:lnTo>
                <a:lnTo>
                  <a:pt x="181166" y="1993900"/>
                </a:lnTo>
                <a:lnTo>
                  <a:pt x="158801" y="1943100"/>
                </a:lnTo>
                <a:lnTo>
                  <a:pt x="137775" y="1905000"/>
                </a:lnTo>
                <a:lnTo>
                  <a:pt x="118118" y="1866900"/>
                </a:lnTo>
                <a:lnTo>
                  <a:pt x="99860" y="1828800"/>
                </a:lnTo>
                <a:lnTo>
                  <a:pt x="83032" y="1778000"/>
                </a:lnTo>
                <a:lnTo>
                  <a:pt x="67663" y="1739900"/>
                </a:lnTo>
                <a:lnTo>
                  <a:pt x="53784" y="1689100"/>
                </a:lnTo>
                <a:lnTo>
                  <a:pt x="41425" y="1651000"/>
                </a:lnTo>
                <a:lnTo>
                  <a:pt x="30615" y="1600200"/>
                </a:lnTo>
                <a:lnTo>
                  <a:pt x="21386" y="1562100"/>
                </a:lnTo>
                <a:lnTo>
                  <a:pt x="13767" y="1511300"/>
                </a:lnTo>
                <a:lnTo>
                  <a:pt x="7789" y="1460500"/>
                </a:lnTo>
                <a:lnTo>
                  <a:pt x="3482" y="1409700"/>
                </a:lnTo>
                <a:lnTo>
                  <a:pt x="875" y="1371600"/>
                </a:lnTo>
                <a:lnTo>
                  <a:pt x="0" y="1320800"/>
                </a:lnTo>
                <a:lnTo>
                  <a:pt x="875" y="1270000"/>
                </a:lnTo>
                <a:lnTo>
                  <a:pt x="3482" y="1219200"/>
                </a:lnTo>
                <a:lnTo>
                  <a:pt x="7789" y="1181100"/>
                </a:lnTo>
                <a:lnTo>
                  <a:pt x="13767" y="1130300"/>
                </a:lnTo>
                <a:lnTo>
                  <a:pt x="21386" y="1079500"/>
                </a:lnTo>
                <a:lnTo>
                  <a:pt x="30615" y="1041400"/>
                </a:lnTo>
                <a:lnTo>
                  <a:pt x="41425" y="990600"/>
                </a:lnTo>
                <a:lnTo>
                  <a:pt x="53784" y="939800"/>
                </a:lnTo>
                <a:lnTo>
                  <a:pt x="67663" y="901700"/>
                </a:lnTo>
                <a:lnTo>
                  <a:pt x="83032" y="863600"/>
                </a:lnTo>
                <a:lnTo>
                  <a:pt x="99860" y="812800"/>
                </a:lnTo>
                <a:lnTo>
                  <a:pt x="118118" y="774700"/>
                </a:lnTo>
                <a:lnTo>
                  <a:pt x="137775" y="736600"/>
                </a:lnTo>
                <a:lnTo>
                  <a:pt x="158801" y="685800"/>
                </a:lnTo>
                <a:lnTo>
                  <a:pt x="181166" y="647700"/>
                </a:lnTo>
                <a:lnTo>
                  <a:pt x="204839" y="609600"/>
                </a:lnTo>
                <a:lnTo>
                  <a:pt x="229791" y="571500"/>
                </a:lnTo>
                <a:lnTo>
                  <a:pt x="255991" y="533400"/>
                </a:lnTo>
                <a:lnTo>
                  <a:pt x="283410" y="495300"/>
                </a:lnTo>
                <a:lnTo>
                  <a:pt x="312016" y="469900"/>
                </a:lnTo>
                <a:lnTo>
                  <a:pt x="341780" y="431800"/>
                </a:lnTo>
                <a:lnTo>
                  <a:pt x="372672" y="393700"/>
                </a:lnTo>
                <a:lnTo>
                  <a:pt x="404661" y="368300"/>
                </a:lnTo>
                <a:lnTo>
                  <a:pt x="437718" y="330200"/>
                </a:lnTo>
                <a:lnTo>
                  <a:pt x="471812" y="304800"/>
                </a:lnTo>
                <a:lnTo>
                  <a:pt x="506913" y="279400"/>
                </a:lnTo>
                <a:lnTo>
                  <a:pt x="542990" y="254000"/>
                </a:lnTo>
                <a:lnTo>
                  <a:pt x="580014" y="228600"/>
                </a:lnTo>
                <a:lnTo>
                  <a:pt x="617955" y="203200"/>
                </a:lnTo>
                <a:lnTo>
                  <a:pt x="656782" y="177800"/>
                </a:lnTo>
                <a:lnTo>
                  <a:pt x="696465" y="152400"/>
                </a:lnTo>
                <a:lnTo>
                  <a:pt x="736974" y="127000"/>
                </a:lnTo>
                <a:lnTo>
                  <a:pt x="778279" y="114300"/>
                </a:lnTo>
                <a:lnTo>
                  <a:pt x="820349" y="88900"/>
                </a:lnTo>
                <a:lnTo>
                  <a:pt x="906666" y="63500"/>
                </a:lnTo>
                <a:lnTo>
                  <a:pt x="1087160" y="12700"/>
                </a:lnTo>
                <a:lnTo>
                  <a:pt x="1562912" y="12700"/>
                </a:lnTo>
                <a:lnTo>
                  <a:pt x="1743422" y="63500"/>
                </a:lnTo>
                <a:lnTo>
                  <a:pt x="1829746" y="88900"/>
                </a:lnTo>
                <a:lnTo>
                  <a:pt x="1871820" y="114300"/>
                </a:lnTo>
                <a:lnTo>
                  <a:pt x="1913129" y="127000"/>
                </a:lnTo>
                <a:lnTo>
                  <a:pt x="1933385" y="139700"/>
                </a:lnTo>
                <a:lnTo>
                  <a:pt x="1228408" y="139700"/>
                </a:lnTo>
                <a:lnTo>
                  <a:pt x="1180877" y="152400"/>
                </a:lnTo>
                <a:lnTo>
                  <a:pt x="1133915" y="152400"/>
                </a:lnTo>
                <a:lnTo>
                  <a:pt x="952531" y="203200"/>
                </a:lnTo>
                <a:lnTo>
                  <a:pt x="866251" y="228600"/>
                </a:lnTo>
                <a:lnTo>
                  <a:pt x="824348" y="254000"/>
                </a:lnTo>
                <a:lnTo>
                  <a:pt x="783320" y="266700"/>
                </a:lnTo>
                <a:lnTo>
                  <a:pt x="743206" y="292100"/>
                </a:lnTo>
                <a:lnTo>
                  <a:pt x="704045" y="317500"/>
                </a:lnTo>
                <a:lnTo>
                  <a:pt x="665873" y="342900"/>
                </a:lnTo>
                <a:lnTo>
                  <a:pt x="628730" y="368300"/>
                </a:lnTo>
                <a:lnTo>
                  <a:pt x="592654" y="393700"/>
                </a:lnTo>
                <a:lnTo>
                  <a:pt x="557683" y="419100"/>
                </a:lnTo>
                <a:lnTo>
                  <a:pt x="523855" y="457200"/>
                </a:lnTo>
                <a:lnTo>
                  <a:pt x="491209" y="482600"/>
                </a:lnTo>
                <a:lnTo>
                  <a:pt x="459783" y="520700"/>
                </a:lnTo>
                <a:lnTo>
                  <a:pt x="429614" y="546100"/>
                </a:lnTo>
                <a:lnTo>
                  <a:pt x="400742" y="584200"/>
                </a:lnTo>
                <a:lnTo>
                  <a:pt x="373204" y="622300"/>
                </a:lnTo>
                <a:lnTo>
                  <a:pt x="347038" y="660400"/>
                </a:lnTo>
                <a:lnTo>
                  <a:pt x="322284" y="698500"/>
                </a:lnTo>
                <a:lnTo>
                  <a:pt x="298979" y="736600"/>
                </a:lnTo>
                <a:lnTo>
                  <a:pt x="277161" y="774700"/>
                </a:lnTo>
                <a:lnTo>
                  <a:pt x="256869" y="812800"/>
                </a:lnTo>
                <a:lnTo>
                  <a:pt x="238141" y="863600"/>
                </a:lnTo>
                <a:lnTo>
                  <a:pt x="221015" y="901700"/>
                </a:lnTo>
                <a:lnTo>
                  <a:pt x="205530" y="952500"/>
                </a:lnTo>
                <a:lnTo>
                  <a:pt x="191723" y="990600"/>
                </a:lnTo>
                <a:lnTo>
                  <a:pt x="179633" y="1041400"/>
                </a:lnTo>
                <a:lnTo>
                  <a:pt x="169298" y="1079500"/>
                </a:lnTo>
                <a:lnTo>
                  <a:pt x="160756" y="1130300"/>
                </a:lnTo>
                <a:lnTo>
                  <a:pt x="154046" y="1181100"/>
                </a:lnTo>
                <a:lnTo>
                  <a:pt x="149206" y="1219200"/>
                </a:lnTo>
                <a:lnTo>
                  <a:pt x="146273" y="1270000"/>
                </a:lnTo>
                <a:lnTo>
                  <a:pt x="145287" y="1320800"/>
                </a:lnTo>
                <a:lnTo>
                  <a:pt x="146273" y="1371600"/>
                </a:lnTo>
                <a:lnTo>
                  <a:pt x="149206" y="1422400"/>
                </a:lnTo>
                <a:lnTo>
                  <a:pt x="154046" y="1460500"/>
                </a:lnTo>
                <a:lnTo>
                  <a:pt x="160756" y="1511300"/>
                </a:lnTo>
                <a:lnTo>
                  <a:pt x="169298" y="1562100"/>
                </a:lnTo>
                <a:lnTo>
                  <a:pt x="179633" y="1600200"/>
                </a:lnTo>
                <a:lnTo>
                  <a:pt x="191723" y="1651000"/>
                </a:lnTo>
                <a:lnTo>
                  <a:pt x="205530" y="1689100"/>
                </a:lnTo>
                <a:lnTo>
                  <a:pt x="221015" y="1739900"/>
                </a:lnTo>
                <a:lnTo>
                  <a:pt x="238141" y="1778000"/>
                </a:lnTo>
                <a:lnTo>
                  <a:pt x="256869" y="1816100"/>
                </a:lnTo>
                <a:lnTo>
                  <a:pt x="277161" y="1866900"/>
                </a:lnTo>
                <a:lnTo>
                  <a:pt x="298979" y="1905000"/>
                </a:lnTo>
                <a:lnTo>
                  <a:pt x="322284" y="1943100"/>
                </a:lnTo>
                <a:lnTo>
                  <a:pt x="347038" y="1981200"/>
                </a:lnTo>
                <a:lnTo>
                  <a:pt x="373204" y="2019300"/>
                </a:lnTo>
                <a:lnTo>
                  <a:pt x="400742" y="2057400"/>
                </a:lnTo>
                <a:lnTo>
                  <a:pt x="429614" y="2082800"/>
                </a:lnTo>
                <a:lnTo>
                  <a:pt x="459783" y="2120900"/>
                </a:lnTo>
                <a:lnTo>
                  <a:pt x="491209" y="2159000"/>
                </a:lnTo>
                <a:lnTo>
                  <a:pt x="523855" y="2184400"/>
                </a:lnTo>
                <a:lnTo>
                  <a:pt x="557683" y="2209800"/>
                </a:lnTo>
                <a:lnTo>
                  <a:pt x="592654" y="2247900"/>
                </a:lnTo>
                <a:lnTo>
                  <a:pt x="628730" y="2273300"/>
                </a:lnTo>
                <a:lnTo>
                  <a:pt x="665873" y="2298700"/>
                </a:lnTo>
                <a:lnTo>
                  <a:pt x="704045" y="2324100"/>
                </a:lnTo>
                <a:lnTo>
                  <a:pt x="743206" y="2349500"/>
                </a:lnTo>
                <a:lnTo>
                  <a:pt x="783320" y="2362200"/>
                </a:lnTo>
                <a:lnTo>
                  <a:pt x="824348" y="2387600"/>
                </a:lnTo>
                <a:lnTo>
                  <a:pt x="866251" y="2413000"/>
                </a:lnTo>
                <a:lnTo>
                  <a:pt x="1041854" y="2463800"/>
                </a:lnTo>
                <a:lnTo>
                  <a:pt x="1133915" y="2489200"/>
                </a:lnTo>
                <a:lnTo>
                  <a:pt x="1180877" y="2489200"/>
                </a:lnTo>
                <a:lnTo>
                  <a:pt x="1228408" y="2501900"/>
                </a:lnTo>
                <a:lnTo>
                  <a:pt x="1924627" y="2501900"/>
                </a:lnTo>
                <a:lnTo>
                  <a:pt x="1878012" y="2527300"/>
                </a:lnTo>
                <a:lnTo>
                  <a:pt x="1830566" y="2540000"/>
                </a:lnTo>
                <a:lnTo>
                  <a:pt x="1782356" y="2565400"/>
                </a:lnTo>
                <a:lnTo>
                  <a:pt x="1480765" y="2641600"/>
                </a:lnTo>
                <a:close/>
              </a:path>
              <a:path w="2650490" h="2641600">
                <a:moveTo>
                  <a:pt x="2242837" y="2247900"/>
                </a:moveTo>
                <a:lnTo>
                  <a:pt x="2215342" y="2247900"/>
                </a:lnTo>
                <a:lnTo>
                  <a:pt x="2190821" y="2222500"/>
                </a:lnTo>
                <a:lnTo>
                  <a:pt x="2174064" y="2209800"/>
                </a:lnTo>
                <a:lnTo>
                  <a:pt x="2167817" y="2171700"/>
                </a:lnTo>
                <a:lnTo>
                  <a:pt x="2172195" y="2146300"/>
                </a:lnTo>
                <a:lnTo>
                  <a:pt x="2187310" y="2120900"/>
                </a:lnTo>
                <a:lnTo>
                  <a:pt x="2220587" y="2082800"/>
                </a:lnTo>
                <a:lnTo>
                  <a:pt x="2252137" y="2044700"/>
                </a:lnTo>
                <a:lnTo>
                  <a:pt x="2281939" y="2006600"/>
                </a:lnTo>
                <a:lnTo>
                  <a:pt x="2309973" y="1968500"/>
                </a:lnTo>
                <a:lnTo>
                  <a:pt x="2336217" y="1930400"/>
                </a:lnTo>
                <a:lnTo>
                  <a:pt x="2360649" y="1879600"/>
                </a:lnTo>
                <a:lnTo>
                  <a:pt x="2383249" y="1841500"/>
                </a:lnTo>
                <a:lnTo>
                  <a:pt x="2403995" y="1803400"/>
                </a:lnTo>
                <a:lnTo>
                  <a:pt x="2422866" y="1752600"/>
                </a:lnTo>
                <a:lnTo>
                  <a:pt x="2439841" y="1701800"/>
                </a:lnTo>
                <a:lnTo>
                  <a:pt x="2454898" y="1663700"/>
                </a:lnTo>
                <a:lnTo>
                  <a:pt x="2468016" y="1612900"/>
                </a:lnTo>
                <a:lnTo>
                  <a:pt x="2479175" y="1562100"/>
                </a:lnTo>
                <a:lnTo>
                  <a:pt x="2488352" y="1511300"/>
                </a:lnTo>
                <a:lnTo>
                  <a:pt x="2495527" y="1473200"/>
                </a:lnTo>
                <a:lnTo>
                  <a:pt x="2500678" y="1422400"/>
                </a:lnTo>
                <a:lnTo>
                  <a:pt x="2503785" y="1371600"/>
                </a:lnTo>
                <a:lnTo>
                  <a:pt x="2504825" y="1320800"/>
                </a:lnTo>
                <a:lnTo>
                  <a:pt x="2503839" y="1270000"/>
                </a:lnTo>
                <a:lnTo>
                  <a:pt x="2500906" y="1219200"/>
                </a:lnTo>
                <a:lnTo>
                  <a:pt x="2496066" y="1181100"/>
                </a:lnTo>
                <a:lnTo>
                  <a:pt x="2489355" y="1130300"/>
                </a:lnTo>
                <a:lnTo>
                  <a:pt x="2480812" y="1079500"/>
                </a:lnTo>
                <a:lnTo>
                  <a:pt x="2470476" y="1041400"/>
                </a:lnTo>
                <a:lnTo>
                  <a:pt x="2458385" y="990600"/>
                </a:lnTo>
                <a:lnTo>
                  <a:pt x="2444576" y="952500"/>
                </a:lnTo>
                <a:lnTo>
                  <a:pt x="2429089" y="901700"/>
                </a:lnTo>
                <a:lnTo>
                  <a:pt x="2411962" y="863600"/>
                </a:lnTo>
                <a:lnTo>
                  <a:pt x="2393232" y="812800"/>
                </a:lnTo>
                <a:lnTo>
                  <a:pt x="2372938" y="774700"/>
                </a:lnTo>
                <a:lnTo>
                  <a:pt x="2351118" y="736600"/>
                </a:lnTo>
                <a:lnTo>
                  <a:pt x="2327811" y="698500"/>
                </a:lnTo>
                <a:lnTo>
                  <a:pt x="2303055" y="660400"/>
                </a:lnTo>
                <a:lnTo>
                  <a:pt x="2276887" y="622300"/>
                </a:lnTo>
                <a:lnTo>
                  <a:pt x="2249347" y="584200"/>
                </a:lnTo>
                <a:lnTo>
                  <a:pt x="2220473" y="546100"/>
                </a:lnTo>
                <a:lnTo>
                  <a:pt x="2190302" y="520700"/>
                </a:lnTo>
                <a:lnTo>
                  <a:pt x="2158873" y="482600"/>
                </a:lnTo>
                <a:lnTo>
                  <a:pt x="2126224" y="457200"/>
                </a:lnTo>
                <a:lnTo>
                  <a:pt x="2092394" y="419100"/>
                </a:lnTo>
                <a:lnTo>
                  <a:pt x="2057421" y="393700"/>
                </a:lnTo>
                <a:lnTo>
                  <a:pt x="2021343" y="368300"/>
                </a:lnTo>
                <a:lnTo>
                  <a:pt x="1984198" y="342900"/>
                </a:lnTo>
                <a:lnTo>
                  <a:pt x="1946024" y="317500"/>
                </a:lnTo>
                <a:lnTo>
                  <a:pt x="1906861" y="292100"/>
                </a:lnTo>
                <a:lnTo>
                  <a:pt x="1866745" y="266700"/>
                </a:lnTo>
                <a:lnTo>
                  <a:pt x="1825715" y="254000"/>
                </a:lnTo>
                <a:lnTo>
                  <a:pt x="1783811" y="228600"/>
                </a:lnTo>
                <a:lnTo>
                  <a:pt x="1697527" y="203200"/>
                </a:lnTo>
                <a:lnTo>
                  <a:pt x="1516138" y="152400"/>
                </a:lnTo>
                <a:lnTo>
                  <a:pt x="1469176" y="152400"/>
                </a:lnTo>
                <a:lnTo>
                  <a:pt x="1421645" y="139700"/>
                </a:lnTo>
                <a:lnTo>
                  <a:pt x="1933385" y="139700"/>
                </a:lnTo>
                <a:lnTo>
                  <a:pt x="1953642" y="152400"/>
                </a:lnTo>
                <a:lnTo>
                  <a:pt x="1993328" y="177800"/>
                </a:lnTo>
                <a:lnTo>
                  <a:pt x="2032159" y="203200"/>
                </a:lnTo>
                <a:lnTo>
                  <a:pt x="2070103" y="228600"/>
                </a:lnTo>
                <a:lnTo>
                  <a:pt x="2107131" y="254000"/>
                </a:lnTo>
                <a:lnTo>
                  <a:pt x="2143212" y="279400"/>
                </a:lnTo>
                <a:lnTo>
                  <a:pt x="2178316" y="304800"/>
                </a:lnTo>
                <a:lnTo>
                  <a:pt x="2212413" y="330200"/>
                </a:lnTo>
                <a:lnTo>
                  <a:pt x="2245472" y="368300"/>
                </a:lnTo>
                <a:lnTo>
                  <a:pt x="2277465" y="393700"/>
                </a:lnTo>
                <a:lnTo>
                  <a:pt x="2308360" y="431800"/>
                </a:lnTo>
                <a:lnTo>
                  <a:pt x="2338127" y="469900"/>
                </a:lnTo>
                <a:lnTo>
                  <a:pt x="2366736" y="495300"/>
                </a:lnTo>
                <a:lnTo>
                  <a:pt x="2394157" y="533400"/>
                </a:lnTo>
                <a:lnTo>
                  <a:pt x="2420360" y="571500"/>
                </a:lnTo>
                <a:lnTo>
                  <a:pt x="2445314" y="609600"/>
                </a:lnTo>
                <a:lnTo>
                  <a:pt x="2468990" y="647700"/>
                </a:lnTo>
                <a:lnTo>
                  <a:pt x="2491356" y="685800"/>
                </a:lnTo>
                <a:lnTo>
                  <a:pt x="2512384" y="736600"/>
                </a:lnTo>
                <a:lnTo>
                  <a:pt x="2532043" y="774700"/>
                </a:lnTo>
                <a:lnTo>
                  <a:pt x="2550303" y="812800"/>
                </a:lnTo>
                <a:lnTo>
                  <a:pt x="2567133" y="863600"/>
                </a:lnTo>
                <a:lnTo>
                  <a:pt x="2582503" y="901700"/>
                </a:lnTo>
                <a:lnTo>
                  <a:pt x="2596384" y="939800"/>
                </a:lnTo>
                <a:lnTo>
                  <a:pt x="2608744" y="990600"/>
                </a:lnTo>
                <a:lnTo>
                  <a:pt x="2619555" y="1041400"/>
                </a:lnTo>
                <a:lnTo>
                  <a:pt x="2628785" y="1079500"/>
                </a:lnTo>
                <a:lnTo>
                  <a:pt x="2636404" y="1130300"/>
                </a:lnTo>
                <a:lnTo>
                  <a:pt x="2642383" y="1181100"/>
                </a:lnTo>
                <a:lnTo>
                  <a:pt x="2646691" y="1219200"/>
                </a:lnTo>
                <a:lnTo>
                  <a:pt x="2649298" y="1270000"/>
                </a:lnTo>
                <a:lnTo>
                  <a:pt x="2650174" y="1320800"/>
                </a:lnTo>
                <a:lnTo>
                  <a:pt x="2649226" y="1371600"/>
                </a:lnTo>
                <a:lnTo>
                  <a:pt x="2646396" y="1422400"/>
                </a:lnTo>
                <a:lnTo>
                  <a:pt x="2641700" y="1473200"/>
                </a:lnTo>
                <a:lnTo>
                  <a:pt x="2635157" y="1524000"/>
                </a:lnTo>
                <a:lnTo>
                  <a:pt x="2626783" y="1562100"/>
                </a:lnTo>
                <a:lnTo>
                  <a:pt x="2616596" y="1612900"/>
                </a:lnTo>
                <a:lnTo>
                  <a:pt x="2604615" y="1663700"/>
                </a:lnTo>
                <a:lnTo>
                  <a:pt x="2590855" y="1714500"/>
                </a:lnTo>
                <a:lnTo>
                  <a:pt x="2575336" y="1765300"/>
                </a:lnTo>
                <a:lnTo>
                  <a:pt x="2558075" y="1803400"/>
                </a:lnTo>
                <a:lnTo>
                  <a:pt x="2539088" y="1854200"/>
                </a:lnTo>
                <a:lnTo>
                  <a:pt x="2518394" y="1892300"/>
                </a:lnTo>
                <a:lnTo>
                  <a:pt x="2496011" y="1943100"/>
                </a:lnTo>
                <a:lnTo>
                  <a:pt x="2471955" y="1981200"/>
                </a:lnTo>
                <a:lnTo>
                  <a:pt x="2446245" y="2032000"/>
                </a:lnTo>
                <a:lnTo>
                  <a:pt x="2418898" y="2070100"/>
                </a:lnTo>
                <a:lnTo>
                  <a:pt x="2389932" y="2108200"/>
                </a:lnTo>
                <a:lnTo>
                  <a:pt x="2359363" y="2146300"/>
                </a:lnTo>
                <a:lnTo>
                  <a:pt x="2327211" y="2184400"/>
                </a:lnTo>
                <a:lnTo>
                  <a:pt x="2293491" y="2222500"/>
                </a:lnTo>
                <a:lnTo>
                  <a:pt x="2269992" y="2235200"/>
                </a:lnTo>
                <a:lnTo>
                  <a:pt x="2242837" y="2247900"/>
                </a:lnTo>
                <a:close/>
              </a:path>
              <a:path w="2650490" h="2641600">
                <a:moveTo>
                  <a:pt x="1924627" y="2501900"/>
                </a:moveTo>
                <a:lnTo>
                  <a:pt x="1375279" y="2501900"/>
                </a:lnTo>
                <a:lnTo>
                  <a:pt x="1425347" y="2489200"/>
                </a:lnTo>
                <a:lnTo>
                  <a:pt x="1475154" y="2489200"/>
                </a:lnTo>
                <a:lnTo>
                  <a:pt x="1524627" y="2476500"/>
                </a:lnTo>
                <a:lnTo>
                  <a:pt x="1573690" y="2476500"/>
                </a:lnTo>
                <a:lnTo>
                  <a:pt x="1717676" y="2438400"/>
                </a:lnTo>
                <a:lnTo>
                  <a:pt x="1764355" y="2413000"/>
                </a:lnTo>
                <a:lnTo>
                  <a:pt x="1810251" y="2400300"/>
                </a:lnTo>
                <a:lnTo>
                  <a:pt x="1855290" y="2374900"/>
                </a:lnTo>
                <a:lnTo>
                  <a:pt x="1899398" y="2349500"/>
                </a:lnTo>
                <a:lnTo>
                  <a:pt x="1926942" y="2336800"/>
                </a:lnTo>
                <a:lnTo>
                  <a:pt x="1954713" y="2349500"/>
                </a:lnTo>
                <a:lnTo>
                  <a:pt x="1979556" y="2362200"/>
                </a:lnTo>
                <a:lnTo>
                  <a:pt x="1998315" y="2374900"/>
                </a:lnTo>
                <a:lnTo>
                  <a:pt x="2007114" y="2400300"/>
                </a:lnTo>
                <a:lnTo>
                  <a:pt x="2004785" y="2438400"/>
                </a:lnTo>
                <a:lnTo>
                  <a:pt x="1992228" y="2463800"/>
                </a:lnTo>
                <a:lnTo>
                  <a:pt x="1970347" y="2476500"/>
                </a:lnTo>
                <a:lnTo>
                  <a:pt x="1924627" y="2501900"/>
                </a:lnTo>
                <a:close/>
              </a:path>
            </a:pathLst>
          </a:custGeom>
          <a:solidFill>
            <a:srgbClr val="FED531"/>
          </a:solidFill>
        </p:spPr>
        <p:txBody>
          <a:bodyPr wrap="square" lIns="0" tIns="0" rIns="0" bIns="0" rtlCol="0"/>
          <a:lstStyle/>
          <a:p>
            <a:endParaRPr/>
          </a:p>
        </p:txBody>
      </p:sp>
      <p:sp>
        <p:nvSpPr>
          <p:cNvPr id="4" name="object 4"/>
          <p:cNvSpPr/>
          <p:nvPr/>
        </p:nvSpPr>
        <p:spPr>
          <a:xfrm>
            <a:off x="8732583" y="3425957"/>
            <a:ext cx="1179195" cy="1240155"/>
          </a:xfrm>
          <a:custGeom>
            <a:avLst/>
            <a:gdLst/>
            <a:ahLst/>
            <a:cxnLst/>
            <a:rect l="l" t="t" r="r" b="b"/>
            <a:pathLst>
              <a:path w="1179195" h="1240154">
                <a:moveTo>
                  <a:pt x="72643" y="954267"/>
                </a:moveTo>
                <a:lnTo>
                  <a:pt x="44386" y="948558"/>
                </a:lnTo>
                <a:lnTo>
                  <a:pt x="21293" y="932984"/>
                </a:lnTo>
                <a:lnTo>
                  <a:pt x="5715" y="909882"/>
                </a:lnTo>
                <a:lnTo>
                  <a:pt x="0" y="881583"/>
                </a:lnTo>
                <a:lnTo>
                  <a:pt x="0" y="72676"/>
                </a:lnTo>
                <a:lnTo>
                  <a:pt x="20584" y="21987"/>
                </a:lnTo>
                <a:lnTo>
                  <a:pt x="70986" y="0"/>
                </a:lnTo>
                <a:lnTo>
                  <a:pt x="89419" y="1950"/>
                </a:lnTo>
                <a:lnTo>
                  <a:pt x="107028" y="8653"/>
                </a:lnTo>
                <a:lnTo>
                  <a:pt x="452175" y="194239"/>
                </a:lnTo>
                <a:lnTo>
                  <a:pt x="145288" y="194239"/>
                </a:lnTo>
                <a:lnTo>
                  <a:pt x="145288" y="881583"/>
                </a:lnTo>
                <a:lnTo>
                  <a:pt x="139572" y="909882"/>
                </a:lnTo>
                <a:lnTo>
                  <a:pt x="123994" y="932984"/>
                </a:lnTo>
                <a:lnTo>
                  <a:pt x="100901" y="948558"/>
                </a:lnTo>
                <a:lnTo>
                  <a:pt x="72643" y="954267"/>
                </a:lnTo>
                <a:close/>
              </a:path>
              <a:path w="1179195" h="1240154">
                <a:moveTo>
                  <a:pt x="72704" y="1239550"/>
                </a:moveTo>
                <a:lnTo>
                  <a:pt x="35497" y="1229322"/>
                </a:lnTo>
                <a:lnTo>
                  <a:pt x="8233" y="1200422"/>
                </a:lnTo>
                <a:lnTo>
                  <a:pt x="236" y="1172690"/>
                </a:lnTo>
                <a:lnTo>
                  <a:pt x="3374" y="1145009"/>
                </a:lnTo>
                <a:lnTo>
                  <a:pt x="16660" y="1120519"/>
                </a:lnTo>
                <a:lnTo>
                  <a:pt x="39106" y="1102360"/>
                </a:lnTo>
                <a:lnTo>
                  <a:pt x="950607" y="627251"/>
                </a:lnTo>
                <a:lnTo>
                  <a:pt x="145288" y="194239"/>
                </a:lnTo>
                <a:lnTo>
                  <a:pt x="452175" y="194239"/>
                </a:lnTo>
                <a:lnTo>
                  <a:pt x="1140329" y="564259"/>
                </a:lnTo>
                <a:lnTo>
                  <a:pt x="1156343" y="575914"/>
                </a:lnTo>
                <a:lnTo>
                  <a:pt x="1168425" y="591175"/>
                </a:lnTo>
                <a:lnTo>
                  <a:pt x="1176024" y="609104"/>
                </a:lnTo>
                <a:lnTo>
                  <a:pt x="1178588" y="628766"/>
                </a:lnTo>
                <a:lnTo>
                  <a:pt x="1175755" y="648360"/>
                </a:lnTo>
                <a:lnTo>
                  <a:pt x="1155628" y="681302"/>
                </a:lnTo>
                <a:lnTo>
                  <a:pt x="106181" y="1231313"/>
                </a:lnTo>
                <a:lnTo>
                  <a:pt x="81204" y="1239047"/>
                </a:lnTo>
                <a:lnTo>
                  <a:pt x="72704" y="1239550"/>
                </a:lnTo>
                <a:close/>
              </a:path>
            </a:pathLst>
          </a:custGeom>
          <a:solidFill>
            <a:srgbClr val="FED531"/>
          </a:solid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9144000" cy="10287000"/>
          </a:xfrm>
          <a:custGeom>
            <a:avLst/>
            <a:gdLst/>
            <a:ahLst/>
            <a:cxnLst/>
            <a:rect l="l" t="t" r="r" b="b"/>
            <a:pathLst>
              <a:path w="9144000" h="10287000">
                <a:moveTo>
                  <a:pt x="0" y="10286999"/>
                </a:moveTo>
                <a:lnTo>
                  <a:pt x="9143999" y="10286999"/>
                </a:lnTo>
                <a:lnTo>
                  <a:pt x="9143999" y="0"/>
                </a:lnTo>
                <a:lnTo>
                  <a:pt x="0" y="0"/>
                </a:lnTo>
                <a:lnTo>
                  <a:pt x="0" y="10286999"/>
                </a:lnTo>
                <a:close/>
              </a:path>
            </a:pathLst>
          </a:custGeom>
          <a:solidFill>
            <a:srgbClr val="FED531"/>
          </a:solidFill>
        </p:spPr>
        <p:txBody>
          <a:bodyPr wrap="square" lIns="0" tIns="0" rIns="0" bIns="0" rtlCol="0"/>
          <a:lstStyle/>
          <a:p>
            <a:endParaRPr/>
          </a:p>
        </p:txBody>
      </p:sp>
      <p:sp>
        <p:nvSpPr>
          <p:cNvPr id="3" name="object 3"/>
          <p:cNvSpPr/>
          <p:nvPr/>
        </p:nvSpPr>
        <p:spPr>
          <a:xfrm>
            <a:off x="9144000" y="5"/>
            <a:ext cx="9144000" cy="10287000"/>
          </a:xfrm>
          <a:custGeom>
            <a:avLst/>
            <a:gdLst/>
            <a:ahLst/>
            <a:cxnLst/>
            <a:rect l="l" t="t" r="r" b="b"/>
            <a:pathLst>
              <a:path w="9144000" h="10287000">
                <a:moveTo>
                  <a:pt x="0" y="0"/>
                </a:moveTo>
                <a:lnTo>
                  <a:pt x="0" y="10286993"/>
                </a:lnTo>
                <a:lnTo>
                  <a:pt x="9143999" y="10286993"/>
                </a:lnTo>
                <a:lnTo>
                  <a:pt x="9143999" y="0"/>
                </a:lnTo>
                <a:lnTo>
                  <a:pt x="0" y="0"/>
                </a:lnTo>
                <a:close/>
              </a:path>
            </a:pathLst>
          </a:custGeom>
          <a:solidFill>
            <a:srgbClr val="2D2E2B"/>
          </a:solidFill>
        </p:spPr>
        <p:txBody>
          <a:bodyPr wrap="square" lIns="0" tIns="0" rIns="0" bIns="0" rtlCol="0"/>
          <a:lstStyle/>
          <a:p>
            <a:endParaRPr/>
          </a:p>
        </p:txBody>
      </p:sp>
      <p:sp>
        <p:nvSpPr>
          <p:cNvPr id="4" name="object 4"/>
          <p:cNvSpPr txBox="1">
            <a:spLocks noGrp="1"/>
          </p:cNvSpPr>
          <p:nvPr>
            <p:ph type="title"/>
          </p:nvPr>
        </p:nvSpPr>
        <p:spPr>
          <a:xfrm>
            <a:off x="10140449" y="2282503"/>
            <a:ext cx="5560060" cy="2477135"/>
          </a:xfrm>
          <a:prstGeom prst="rect">
            <a:avLst/>
          </a:prstGeom>
        </p:spPr>
        <p:txBody>
          <a:bodyPr vert="horz" wrap="square" lIns="0" tIns="234950" rIns="0" bIns="0" rtlCol="0">
            <a:spAutoFit/>
          </a:bodyPr>
          <a:lstStyle/>
          <a:p>
            <a:pPr marL="12700" marR="5080">
              <a:lnSpc>
                <a:spcPts val="8780"/>
              </a:lnSpc>
              <a:spcBef>
                <a:spcPts val="1850"/>
              </a:spcBef>
            </a:pPr>
            <a:r>
              <a:rPr spc="110" dirty="0"/>
              <a:t>5-Year  </a:t>
            </a:r>
            <a:r>
              <a:rPr spc="-10" dirty="0"/>
              <a:t>Projections</a:t>
            </a:r>
          </a:p>
        </p:txBody>
      </p:sp>
      <p:sp>
        <p:nvSpPr>
          <p:cNvPr id="5" name="object 5"/>
          <p:cNvSpPr txBox="1"/>
          <p:nvPr/>
        </p:nvSpPr>
        <p:spPr>
          <a:xfrm>
            <a:off x="10140449" y="5082148"/>
            <a:ext cx="4364990" cy="1010919"/>
          </a:xfrm>
          <a:prstGeom prst="rect">
            <a:avLst/>
          </a:prstGeom>
        </p:spPr>
        <p:txBody>
          <a:bodyPr vert="horz" wrap="square" lIns="0" tIns="6350" rIns="0" bIns="0" rtlCol="0">
            <a:spAutoFit/>
          </a:bodyPr>
          <a:lstStyle/>
          <a:p>
            <a:pPr marL="12700" marR="5080">
              <a:lnSpc>
                <a:spcPct val="101600"/>
              </a:lnSpc>
              <a:spcBef>
                <a:spcPts val="50"/>
              </a:spcBef>
            </a:pPr>
            <a:r>
              <a:rPr sz="3200" spc="405" dirty="0">
                <a:solidFill>
                  <a:srgbClr val="FED531"/>
                </a:solidFill>
                <a:latin typeface="Tahoma"/>
                <a:cs typeface="Tahoma"/>
              </a:rPr>
              <a:t>GROWTH</a:t>
            </a:r>
            <a:r>
              <a:rPr sz="3200" spc="35" dirty="0">
                <a:solidFill>
                  <a:srgbClr val="FED531"/>
                </a:solidFill>
                <a:latin typeface="Tahoma"/>
                <a:cs typeface="Tahoma"/>
              </a:rPr>
              <a:t> </a:t>
            </a:r>
            <a:r>
              <a:rPr sz="3200" spc="375" dirty="0">
                <a:solidFill>
                  <a:srgbClr val="FED531"/>
                </a:solidFill>
                <a:latin typeface="Tahoma"/>
                <a:cs typeface="Tahoma"/>
              </a:rPr>
              <a:t>THROUGH  </a:t>
            </a:r>
            <a:r>
              <a:rPr sz="3200" spc="380" dirty="0">
                <a:solidFill>
                  <a:srgbClr val="FED531"/>
                </a:solidFill>
                <a:latin typeface="Tahoma"/>
                <a:cs typeface="Tahoma"/>
              </a:rPr>
              <a:t>DESIGN</a:t>
            </a:r>
            <a:r>
              <a:rPr sz="3200" spc="60" dirty="0">
                <a:solidFill>
                  <a:srgbClr val="FED531"/>
                </a:solidFill>
                <a:latin typeface="Tahoma"/>
                <a:cs typeface="Tahoma"/>
              </a:rPr>
              <a:t> </a:t>
            </a:r>
            <a:r>
              <a:rPr sz="3200" spc="320" dirty="0">
                <a:solidFill>
                  <a:srgbClr val="FED531"/>
                </a:solidFill>
                <a:latin typeface="Tahoma"/>
                <a:cs typeface="Tahoma"/>
              </a:rPr>
              <a:t>THINKING</a:t>
            </a:r>
            <a:endParaRPr sz="3200">
              <a:latin typeface="Tahoma"/>
              <a:cs typeface="Tahoma"/>
            </a:endParaRPr>
          </a:p>
        </p:txBody>
      </p:sp>
      <p:sp>
        <p:nvSpPr>
          <p:cNvPr id="6" name="object 6"/>
          <p:cNvSpPr txBox="1"/>
          <p:nvPr/>
        </p:nvSpPr>
        <p:spPr>
          <a:xfrm>
            <a:off x="10140449" y="6512647"/>
            <a:ext cx="5844540" cy="1397000"/>
          </a:xfrm>
          <a:prstGeom prst="rect">
            <a:avLst/>
          </a:prstGeom>
        </p:spPr>
        <p:txBody>
          <a:bodyPr vert="horz" wrap="square" lIns="0" tIns="12700" rIns="0" bIns="0" rtlCol="0">
            <a:spAutoFit/>
          </a:bodyPr>
          <a:lstStyle/>
          <a:p>
            <a:pPr marL="12700" marR="5080">
              <a:lnSpc>
                <a:spcPct val="122400"/>
              </a:lnSpc>
              <a:spcBef>
                <a:spcPts val="100"/>
              </a:spcBef>
            </a:pPr>
            <a:r>
              <a:rPr sz="2450" spc="-15" dirty="0">
                <a:solidFill>
                  <a:srgbClr val="FED531"/>
                </a:solidFill>
                <a:latin typeface="Arial"/>
                <a:cs typeface="Arial"/>
              </a:rPr>
              <a:t>Presentations</a:t>
            </a:r>
            <a:r>
              <a:rPr sz="2450" spc="-210" dirty="0">
                <a:solidFill>
                  <a:srgbClr val="FED531"/>
                </a:solidFill>
                <a:latin typeface="Arial"/>
                <a:cs typeface="Arial"/>
              </a:rPr>
              <a:t> </a:t>
            </a:r>
            <a:r>
              <a:rPr sz="2450" spc="-70" dirty="0">
                <a:solidFill>
                  <a:srgbClr val="FED531"/>
                </a:solidFill>
                <a:latin typeface="Arial"/>
                <a:cs typeface="Arial"/>
              </a:rPr>
              <a:t>are</a:t>
            </a:r>
            <a:r>
              <a:rPr sz="2450" spc="-204" dirty="0">
                <a:solidFill>
                  <a:srgbClr val="FED531"/>
                </a:solidFill>
                <a:latin typeface="Arial"/>
                <a:cs typeface="Arial"/>
              </a:rPr>
              <a:t> </a:t>
            </a:r>
            <a:r>
              <a:rPr sz="2450" spc="-40" dirty="0">
                <a:solidFill>
                  <a:srgbClr val="FED531"/>
                </a:solidFill>
                <a:latin typeface="Arial"/>
                <a:cs typeface="Arial"/>
              </a:rPr>
              <a:t>communication</a:t>
            </a:r>
            <a:r>
              <a:rPr sz="2450" spc="-204" dirty="0">
                <a:solidFill>
                  <a:srgbClr val="FED531"/>
                </a:solidFill>
                <a:latin typeface="Arial"/>
                <a:cs typeface="Arial"/>
              </a:rPr>
              <a:t> </a:t>
            </a:r>
            <a:r>
              <a:rPr sz="2450" spc="30" dirty="0">
                <a:solidFill>
                  <a:srgbClr val="FED531"/>
                </a:solidFill>
                <a:latin typeface="Arial"/>
                <a:cs typeface="Arial"/>
              </a:rPr>
              <a:t>tools</a:t>
            </a:r>
            <a:r>
              <a:rPr sz="2450" spc="-210" dirty="0">
                <a:solidFill>
                  <a:srgbClr val="FED531"/>
                </a:solidFill>
                <a:latin typeface="Arial"/>
                <a:cs typeface="Arial"/>
              </a:rPr>
              <a:t> </a:t>
            </a:r>
            <a:r>
              <a:rPr sz="2450" spc="80" dirty="0">
                <a:solidFill>
                  <a:srgbClr val="FED531"/>
                </a:solidFill>
                <a:latin typeface="Arial"/>
                <a:cs typeface="Arial"/>
              </a:rPr>
              <a:t>that  </a:t>
            </a:r>
            <a:r>
              <a:rPr sz="2450" spc="-70" dirty="0">
                <a:solidFill>
                  <a:srgbClr val="FED531"/>
                </a:solidFill>
                <a:latin typeface="Arial"/>
                <a:cs typeface="Arial"/>
              </a:rPr>
              <a:t>can be </a:t>
            </a:r>
            <a:r>
              <a:rPr sz="2450" spc="-50" dirty="0">
                <a:solidFill>
                  <a:srgbClr val="FED531"/>
                </a:solidFill>
                <a:latin typeface="Arial"/>
                <a:cs typeface="Arial"/>
              </a:rPr>
              <a:t>used </a:t>
            </a:r>
            <a:r>
              <a:rPr sz="2450" spc="-55" dirty="0">
                <a:solidFill>
                  <a:srgbClr val="FED531"/>
                </a:solidFill>
                <a:latin typeface="Arial"/>
                <a:cs typeface="Arial"/>
              </a:rPr>
              <a:t>as </a:t>
            </a:r>
            <a:r>
              <a:rPr sz="2450" spc="-20" dirty="0">
                <a:solidFill>
                  <a:srgbClr val="FED531"/>
                </a:solidFill>
                <a:latin typeface="Arial"/>
                <a:cs typeface="Arial"/>
              </a:rPr>
              <a:t>demonstrations, </a:t>
            </a:r>
            <a:r>
              <a:rPr sz="2450" spc="-10" dirty="0">
                <a:solidFill>
                  <a:srgbClr val="FED531"/>
                </a:solidFill>
                <a:latin typeface="Arial"/>
                <a:cs typeface="Arial"/>
              </a:rPr>
              <a:t>lectures,  </a:t>
            </a:r>
            <a:r>
              <a:rPr sz="2450" spc="-50" dirty="0">
                <a:solidFill>
                  <a:srgbClr val="FED531"/>
                </a:solidFill>
                <a:latin typeface="Arial"/>
                <a:cs typeface="Arial"/>
              </a:rPr>
              <a:t>speeches, </a:t>
            </a:r>
            <a:r>
              <a:rPr sz="2450" spc="-10" dirty="0">
                <a:solidFill>
                  <a:srgbClr val="FED531"/>
                </a:solidFill>
                <a:latin typeface="Arial"/>
                <a:cs typeface="Arial"/>
              </a:rPr>
              <a:t>reports,</a:t>
            </a:r>
            <a:r>
              <a:rPr sz="2450" spc="-470" dirty="0">
                <a:solidFill>
                  <a:srgbClr val="FED531"/>
                </a:solidFill>
                <a:latin typeface="Arial"/>
                <a:cs typeface="Arial"/>
              </a:rPr>
              <a:t> </a:t>
            </a:r>
            <a:r>
              <a:rPr sz="2450" spc="-100" dirty="0">
                <a:solidFill>
                  <a:srgbClr val="FED531"/>
                </a:solidFill>
                <a:latin typeface="Arial"/>
                <a:cs typeface="Arial"/>
              </a:rPr>
              <a:t>and </a:t>
            </a:r>
            <a:r>
              <a:rPr sz="2450" spc="-85" dirty="0">
                <a:solidFill>
                  <a:srgbClr val="FED531"/>
                </a:solidFill>
                <a:latin typeface="Arial"/>
                <a:cs typeface="Arial"/>
              </a:rPr>
              <a:t>more.</a:t>
            </a:r>
            <a:endParaRPr sz="2450">
              <a:latin typeface="Arial"/>
              <a:cs typeface="Arial"/>
            </a:endParaRPr>
          </a:p>
        </p:txBody>
      </p:sp>
      <p:sp>
        <p:nvSpPr>
          <p:cNvPr id="7" name="object 7"/>
          <p:cNvSpPr txBox="1"/>
          <p:nvPr/>
        </p:nvSpPr>
        <p:spPr>
          <a:xfrm>
            <a:off x="1704151" y="8920862"/>
            <a:ext cx="5194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Item</a:t>
            </a:r>
            <a:r>
              <a:rPr sz="1400" spc="-80" dirty="0">
                <a:solidFill>
                  <a:srgbClr val="2D2E2B"/>
                </a:solidFill>
                <a:latin typeface="Arial"/>
                <a:cs typeface="Arial"/>
              </a:rPr>
              <a:t> </a:t>
            </a:r>
            <a:r>
              <a:rPr sz="1400" dirty="0">
                <a:solidFill>
                  <a:srgbClr val="2D2E2B"/>
                </a:solidFill>
                <a:latin typeface="Arial"/>
                <a:cs typeface="Arial"/>
              </a:rPr>
              <a:t>1</a:t>
            </a:r>
            <a:endParaRPr sz="1400">
              <a:latin typeface="Arial"/>
              <a:cs typeface="Arial"/>
            </a:endParaRPr>
          </a:p>
        </p:txBody>
      </p:sp>
      <p:sp>
        <p:nvSpPr>
          <p:cNvPr id="8" name="object 8"/>
          <p:cNvSpPr txBox="1"/>
          <p:nvPr/>
        </p:nvSpPr>
        <p:spPr>
          <a:xfrm>
            <a:off x="3080007" y="8920862"/>
            <a:ext cx="5194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Item</a:t>
            </a:r>
            <a:r>
              <a:rPr sz="1400" spc="-80" dirty="0">
                <a:solidFill>
                  <a:srgbClr val="2D2E2B"/>
                </a:solidFill>
                <a:latin typeface="Arial"/>
                <a:cs typeface="Arial"/>
              </a:rPr>
              <a:t> </a:t>
            </a:r>
            <a:r>
              <a:rPr sz="1400" dirty="0">
                <a:solidFill>
                  <a:srgbClr val="2D2E2B"/>
                </a:solidFill>
                <a:latin typeface="Arial"/>
                <a:cs typeface="Arial"/>
              </a:rPr>
              <a:t>2</a:t>
            </a:r>
            <a:endParaRPr sz="1400">
              <a:latin typeface="Arial"/>
              <a:cs typeface="Arial"/>
            </a:endParaRPr>
          </a:p>
        </p:txBody>
      </p:sp>
      <p:sp>
        <p:nvSpPr>
          <p:cNvPr id="9" name="object 9"/>
          <p:cNvSpPr txBox="1"/>
          <p:nvPr/>
        </p:nvSpPr>
        <p:spPr>
          <a:xfrm>
            <a:off x="4455863" y="8920862"/>
            <a:ext cx="5194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Item</a:t>
            </a:r>
            <a:r>
              <a:rPr sz="1400" spc="-80" dirty="0">
                <a:solidFill>
                  <a:srgbClr val="2D2E2B"/>
                </a:solidFill>
                <a:latin typeface="Arial"/>
                <a:cs typeface="Arial"/>
              </a:rPr>
              <a:t> </a:t>
            </a:r>
            <a:r>
              <a:rPr sz="1400" dirty="0">
                <a:solidFill>
                  <a:srgbClr val="2D2E2B"/>
                </a:solidFill>
                <a:latin typeface="Arial"/>
                <a:cs typeface="Arial"/>
              </a:rPr>
              <a:t>3</a:t>
            </a:r>
            <a:endParaRPr sz="1400">
              <a:latin typeface="Arial"/>
              <a:cs typeface="Arial"/>
            </a:endParaRPr>
          </a:p>
        </p:txBody>
      </p:sp>
      <p:sp>
        <p:nvSpPr>
          <p:cNvPr id="10" name="object 10"/>
          <p:cNvSpPr txBox="1"/>
          <p:nvPr/>
        </p:nvSpPr>
        <p:spPr>
          <a:xfrm>
            <a:off x="5831720" y="8920862"/>
            <a:ext cx="5194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Item</a:t>
            </a:r>
            <a:r>
              <a:rPr sz="1400" spc="-80" dirty="0">
                <a:solidFill>
                  <a:srgbClr val="2D2E2B"/>
                </a:solidFill>
                <a:latin typeface="Arial"/>
                <a:cs typeface="Arial"/>
              </a:rPr>
              <a:t> </a:t>
            </a:r>
            <a:r>
              <a:rPr sz="1400" dirty="0">
                <a:solidFill>
                  <a:srgbClr val="2D2E2B"/>
                </a:solidFill>
                <a:latin typeface="Arial"/>
                <a:cs typeface="Arial"/>
              </a:rPr>
              <a:t>4</a:t>
            </a:r>
            <a:endParaRPr sz="1400">
              <a:latin typeface="Arial"/>
              <a:cs typeface="Arial"/>
            </a:endParaRPr>
          </a:p>
        </p:txBody>
      </p:sp>
      <p:sp>
        <p:nvSpPr>
          <p:cNvPr id="11" name="object 11"/>
          <p:cNvSpPr txBox="1"/>
          <p:nvPr/>
        </p:nvSpPr>
        <p:spPr>
          <a:xfrm>
            <a:off x="7207575" y="8920862"/>
            <a:ext cx="5194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Item</a:t>
            </a:r>
            <a:r>
              <a:rPr sz="1400" spc="-80" dirty="0">
                <a:solidFill>
                  <a:srgbClr val="2D2E2B"/>
                </a:solidFill>
                <a:latin typeface="Arial"/>
                <a:cs typeface="Arial"/>
              </a:rPr>
              <a:t> </a:t>
            </a:r>
            <a:r>
              <a:rPr sz="1400" dirty="0">
                <a:solidFill>
                  <a:srgbClr val="2D2E2B"/>
                </a:solidFill>
                <a:latin typeface="Arial"/>
                <a:cs typeface="Arial"/>
              </a:rPr>
              <a:t>5</a:t>
            </a:r>
            <a:endParaRPr sz="1400">
              <a:latin typeface="Arial"/>
              <a:cs typeface="Arial"/>
            </a:endParaRPr>
          </a:p>
        </p:txBody>
      </p:sp>
      <p:sp>
        <p:nvSpPr>
          <p:cNvPr id="12" name="object 12"/>
          <p:cNvSpPr/>
          <p:nvPr/>
        </p:nvSpPr>
        <p:spPr>
          <a:xfrm>
            <a:off x="1275873" y="1232944"/>
            <a:ext cx="6877050" cy="0"/>
          </a:xfrm>
          <a:custGeom>
            <a:avLst/>
            <a:gdLst/>
            <a:ahLst/>
            <a:cxnLst/>
            <a:rect l="l" t="t" r="r" b="b"/>
            <a:pathLst>
              <a:path w="6877050">
                <a:moveTo>
                  <a:pt x="0" y="0"/>
                </a:moveTo>
                <a:lnTo>
                  <a:pt x="6877050" y="0"/>
                </a:lnTo>
              </a:path>
            </a:pathLst>
          </a:custGeom>
          <a:ln w="9524">
            <a:solidFill>
              <a:srgbClr val="212121"/>
            </a:solidFill>
          </a:ln>
        </p:spPr>
        <p:txBody>
          <a:bodyPr wrap="square" lIns="0" tIns="0" rIns="0" bIns="0" rtlCol="0"/>
          <a:lstStyle/>
          <a:p>
            <a:endParaRPr/>
          </a:p>
        </p:txBody>
      </p:sp>
      <p:sp>
        <p:nvSpPr>
          <p:cNvPr id="13" name="object 13"/>
          <p:cNvSpPr/>
          <p:nvPr/>
        </p:nvSpPr>
        <p:spPr>
          <a:xfrm>
            <a:off x="1275873" y="3161715"/>
            <a:ext cx="6877050" cy="0"/>
          </a:xfrm>
          <a:custGeom>
            <a:avLst/>
            <a:gdLst/>
            <a:ahLst/>
            <a:cxnLst/>
            <a:rect l="l" t="t" r="r" b="b"/>
            <a:pathLst>
              <a:path w="6877050">
                <a:moveTo>
                  <a:pt x="0" y="0"/>
                </a:moveTo>
                <a:lnTo>
                  <a:pt x="6877050" y="0"/>
                </a:lnTo>
              </a:path>
            </a:pathLst>
          </a:custGeom>
          <a:ln w="9524">
            <a:solidFill>
              <a:srgbClr val="212121"/>
            </a:solidFill>
          </a:ln>
        </p:spPr>
        <p:txBody>
          <a:bodyPr wrap="square" lIns="0" tIns="0" rIns="0" bIns="0" rtlCol="0"/>
          <a:lstStyle/>
          <a:p>
            <a:endParaRPr/>
          </a:p>
        </p:txBody>
      </p:sp>
      <p:sp>
        <p:nvSpPr>
          <p:cNvPr id="14" name="object 14"/>
          <p:cNvSpPr/>
          <p:nvPr/>
        </p:nvSpPr>
        <p:spPr>
          <a:xfrm>
            <a:off x="1275873" y="5090487"/>
            <a:ext cx="6877050" cy="0"/>
          </a:xfrm>
          <a:custGeom>
            <a:avLst/>
            <a:gdLst/>
            <a:ahLst/>
            <a:cxnLst/>
            <a:rect l="l" t="t" r="r" b="b"/>
            <a:pathLst>
              <a:path w="6877050">
                <a:moveTo>
                  <a:pt x="0" y="0"/>
                </a:moveTo>
                <a:lnTo>
                  <a:pt x="6877050" y="0"/>
                </a:lnTo>
              </a:path>
            </a:pathLst>
          </a:custGeom>
          <a:ln w="9524">
            <a:solidFill>
              <a:srgbClr val="212121"/>
            </a:solidFill>
          </a:ln>
        </p:spPr>
        <p:txBody>
          <a:bodyPr wrap="square" lIns="0" tIns="0" rIns="0" bIns="0" rtlCol="0"/>
          <a:lstStyle/>
          <a:p>
            <a:endParaRPr/>
          </a:p>
        </p:txBody>
      </p:sp>
      <p:sp>
        <p:nvSpPr>
          <p:cNvPr id="15" name="object 15"/>
          <p:cNvSpPr/>
          <p:nvPr/>
        </p:nvSpPr>
        <p:spPr>
          <a:xfrm>
            <a:off x="1275873" y="7019259"/>
            <a:ext cx="6877050" cy="0"/>
          </a:xfrm>
          <a:custGeom>
            <a:avLst/>
            <a:gdLst/>
            <a:ahLst/>
            <a:cxnLst/>
            <a:rect l="l" t="t" r="r" b="b"/>
            <a:pathLst>
              <a:path w="6877050">
                <a:moveTo>
                  <a:pt x="0" y="0"/>
                </a:moveTo>
                <a:lnTo>
                  <a:pt x="6877050" y="0"/>
                </a:lnTo>
              </a:path>
            </a:pathLst>
          </a:custGeom>
          <a:ln w="9524">
            <a:solidFill>
              <a:srgbClr val="212121"/>
            </a:solidFill>
          </a:ln>
        </p:spPr>
        <p:txBody>
          <a:bodyPr wrap="square" lIns="0" tIns="0" rIns="0" bIns="0" rtlCol="0"/>
          <a:lstStyle/>
          <a:p>
            <a:endParaRPr/>
          </a:p>
        </p:txBody>
      </p:sp>
      <p:sp>
        <p:nvSpPr>
          <p:cNvPr id="16" name="object 16"/>
          <p:cNvSpPr/>
          <p:nvPr/>
        </p:nvSpPr>
        <p:spPr>
          <a:xfrm>
            <a:off x="1275873" y="8948030"/>
            <a:ext cx="6877050" cy="0"/>
          </a:xfrm>
          <a:custGeom>
            <a:avLst/>
            <a:gdLst/>
            <a:ahLst/>
            <a:cxnLst/>
            <a:rect l="l" t="t" r="r" b="b"/>
            <a:pathLst>
              <a:path w="6877050">
                <a:moveTo>
                  <a:pt x="0" y="0"/>
                </a:moveTo>
                <a:lnTo>
                  <a:pt x="6877050" y="0"/>
                </a:lnTo>
              </a:path>
            </a:pathLst>
          </a:custGeom>
          <a:ln w="9524">
            <a:solidFill>
              <a:srgbClr val="212121"/>
            </a:solidFill>
          </a:ln>
        </p:spPr>
        <p:txBody>
          <a:bodyPr wrap="square" lIns="0" tIns="0" rIns="0" bIns="0" rtlCol="0"/>
          <a:lstStyle/>
          <a:p>
            <a:endParaRPr/>
          </a:p>
        </p:txBody>
      </p:sp>
      <p:sp>
        <p:nvSpPr>
          <p:cNvPr id="17" name="object 17"/>
          <p:cNvSpPr txBox="1"/>
          <p:nvPr/>
        </p:nvSpPr>
        <p:spPr>
          <a:xfrm>
            <a:off x="1016148" y="1099576"/>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4</a:t>
            </a:r>
            <a:r>
              <a:rPr sz="1400" dirty="0">
                <a:solidFill>
                  <a:srgbClr val="2D2E2B"/>
                </a:solidFill>
                <a:latin typeface="Arial"/>
                <a:cs typeface="Arial"/>
              </a:rPr>
              <a:t>0</a:t>
            </a:r>
            <a:endParaRPr sz="1400">
              <a:latin typeface="Arial"/>
              <a:cs typeface="Arial"/>
            </a:endParaRPr>
          </a:p>
        </p:txBody>
      </p:sp>
      <p:sp>
        <p:nvSpPr>
          <p:cNvPr id="18" name="object 18"/>
          <p:cNvSpPr txBox="1"/>
          <p:nvPr/>
        </p:nvSpPr>
        <p:spPr>
          <a:xfrm>
            <a:off x="1016148" y="3028388"/>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3</a:t>
            </a:r>
            <a:r>
              <a:rPr sz="1400" dirty="0">
                <a:solidFill>
                  <a:srgbClr val="2D2E2B"/>
                </a:solidFill>
                <a:latin typeface="Arial"/>
                <a:cs typeface="Arial"/>
              </a:rPr>
              <a:t>0</a:t>
            </a:r>
            <a:endParaRPr sz="1400">
              <a:latin typeface="Arial"/>
              <a:cs typeface="Arial"/>
            </a:endParaRPr>
          </a:p>
        </p:txBody>
      </p:sp>
      <p:sp>
        <p:nvSpPr>
          <p:cNvPr id="19" name="object 19"/>
          <p:cNvSpPr txBox="1"/>
          <p:nvPr/>
        </p:nvSpPr>
        <p:spPr>
          <a:xfrm>
            <a:off x="1016148" y="4957200"/>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2</a:t>
            </a:r>
            <a:r>
              <a:rPr sz="1400" dirty="0">
                <a:solidFill>
                  <a:srgbClr val="2D2E2B"/>
                </a:solidFill>
                <a:latin typeface="Arial"/>
                <a:cs typeface="Arial"/>
              </a:rPr>
              <a:t>0</a:t>
            </a:r>
            <a:endParaRPr sz="1400">
              <a:latin typeface="Arial"/>
              <a:cs typeface="Arial"/>
            </a:endParaRPr>
          </a:p>
        </p:txBody>
      </p:sp>
      <p:sp>
        <p:nvSpPr>
          <p:cNvPr id="20" name="object 20"/>
          <p:cNvSpPr txBox="1"/>
          <p:nvPr/>
        </p:nvSpPr>
        <p:spPr>
          <a:xfrm>
            <a:off x="1016148" y="6886013"/>
            <a:ext cx="22352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2D2E2B"/>
                </a:solidFill>
                <a:latin typeface="Arial"/>
                <a:cs typeface="Arial"/>
              </a:rPr>
              <a:t>1</a:t>
            </a:r>
            <a:r>
              <a:rPr sz="1400" dirty="0">
                <a:solidFill>
                  <a:srgbClr val="2D2E2B"/>
                </a:solidFill>
                <a:latin typeface="Arial"/>
                <a:cs typeface="Arial"/>
              </a:rPr>
              <a:t>0</a:t>
            </a:r>
            <a:endParaRPr sz="1400">
              <a:latin typeface="Arial"/>
              <a:cs typeface="Arial"/>
            </a:endParaRPr>
          </a:p>
        </p:txBody>
      </p:sp>
      <p:sp>
        <p:nvSpPr>
          <p:cNvPr id="21" name="object 21"/>
          <p:cNvSpPr txBox="1"/>
          <p:nvPr/>
        </p:nvSpPr>
        <p:spPr>
          <a:xfrm>
            <a:off x="1115030" y="8814825"/>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D2E2B"/>
                </a:solidFill>
                <a:latin typeface="Arial"/>
                <a:cs typeface="Arial"/>
              </a:rPr>
              <a:t>0</a:t>
            </a:r>
            <a:endParaRPr sz="1400">
              <a:latin typeface="Arial"/>
              <a:cs typeface="Arial"/>
            </a:endParaRPr>
          </a:p>
        </p:txBody>
      </p:sp>
      <p:sp>
        <p:nvSpPr>
          <p:cNvPr id="22" name="object 22"/>
          <p:cNvSpPr/>
          <p:nvPr/>
        </p:nvSpPr>
        <p:spPr>
          <a:xfrm>
            <a:off x="1915969" y="3918908"/>
            <a:ext cx="1439545" cy="1605280"/>
          </a:xfrm>
          <a:custGeom>
            <a:avLst/>
            <a:gdLst/>
            <a:ahLst/>
            <a:cxnLst/>
            <a:rect l="l" t="t" r="r" b="b"/>
            <a:pathLst>
              <a:path w="1439545" h="1605279">
                <a:moveTo>
                  <a:pt x="91900" y="1539847"/>
                </a:moveTo>
                <a:lnTo>
                  <a:pt x="60203" y="1511004"/>
                </a:lnTo>
                <a:lnTo>
                  <a:pt x="1407077" y="0"/>
                </a:lnTo>
                <a:lnTo>
                  <a:pt x="1438961" y="28634"/>
                </a:lnTo>
                <a:lnTo>
                  <a:pt x="91900" y="1539847"/>
                </a:lnTo>
                <a:close/>
              </a:path>
              <a:path w="1439545" h="1605279">
                <a:moveTo>
                  <a:pt x="53923" y="1604957"/>
                </a:moveTo>
                <a:lnTo>
                  <a:pt x="41296" y="1604957"/>
                </a:lnTo>
                <a:lnTo>
                  <a:pt x="35223" y="1603749"/>
                </a:lnTo>
                <a:lnTo>
                  <a:pt x="1208" y="1569723"/>
                </a:lnTo>
                <a:lnTo>
                  <a:pt x="0" y="1563649"/>
                </a:lnTo>
                <a:lnTo>
                  <a:pt x="0" y="1551018"/>
                </a:lnTo>
                <a:lnTo>
                  <a:pt x="23557" y="1515751"/>
                </a:lnTo>
                <a:lnTo>
                  <a:pt x="41296" y="1509710"/>
                </a:lnTo>
                <a:lnTo>
                  <a:pt x="53923" y="1509710"/>
                </a:lnTo>
                <a:lnTo>
                  <a:pt x="59996" y="1510918"/>
                </a:lnTo>
                <a:lnTo>
                  <a:pt x="60203" y="1511004"/>
                </a:lnTo>
                <a:lnTo>
                  <a:pt x="31667" y="1543017"/>
                </a:lnTo>
                <a:lnTo>
                  <a:pt x="63551" y="1571651"/>
                </a:lnTo>
                <a:lnTo>
                  <a:pt x="93213" y="1571651"/>
                </a:lnTo>
                <a:lnTo>
                  <a:pt x="89179" y="1581393"/>
                </a:lnTo>
                <a:lnTo>
                  <a:pt x="85738" y="1586543"/>
                </a:lnTo>
                <a:lnTo>
                  <a:pt x="76810" y="1595474"/>
                </a:lnTo>
                <a:lnTo>
                  <a:pt x="71661" y="1598915"/>
                </a:lnTo>
                <a:lnTo>
                  <a:pt x="59996" y="1603749"/>
                </a:lnTo>
                <a:lnTo>
                  <a:pt x="53923" y="1604957"/>
                </a:lnTo>
                <a:close/>
              </a:path>
              <a:path w="1439545" h="1605279">
                <a:moveTo>
                  <a:pt x="63551" y="1571651"/>
                </a:moveTo>
                <a:lnTo>
                  <a:pt x="31667" y="1543017"/>
                </a:lnTo>
                <a:lnTo>
                  <a:pt x="60203" y="1511004"/>
                </a:lnTo>
                <a:lnTo>
                  <a:pt x="71661" y="1515751"/>
                </a:lnTo>
                <a:lnTo>
                  <a:pt x="76810" y="1519192"/>
                </a:lnTo>
                <a:lnTo>
                  <a:pt x="85738" y="1528124"/>
                </a:lnTo>
                <a:lnTo>
                  <a:pt x="89179" y="1533274"/>
                </a:lnTo>
                <a:lnTo>
                  <a:pt x="91900" y="1539847"/>
                </a:lnTo>
                <a:lnTo>
                  <a:pt x="63551" y="1571651"/>
                </a:lnTo>
                <a:close/>
              </a:path>
              <a:path w="1439545" h="1605279">
                <a:moveTo>
                  <a:pt x="93213" y="1571651"/>
                </a:moveTo>
                <a:lnTo>
                  <a:pt x="63551" y="1571651"/>
                </a:lnTo>
                <a:lnTo>
                  <a:pt x="91900" y="1539847"/>
                </a:lnTo>
                <a:lnTo>
                  <a:pt x="94011" y="1544943"/>
                </a:lnTo>
                <a:lnTo>
                  <a:pt x="95219" y="1551018"/>
                </a:lnTo>
                <a:lnTo>
                  <a:pt x="95219" y="1563649"/>
                </a:lnTo>
                <a:lnTo>
                  <a:pt x="94011" y="1569724"/>
                </a:lnTo>
                <a:lnTo>
                  <a:pt x="93213" y="1571651"/>
                </a:lnTo>
                <a:close/>
              </a:path>
            </a:pathLst>
          </a:custGeom>
          <a:solidFill>
            <a:srgbClr val="2D2E2B"/>
          </a:solidFill>
        </p:spPr>
        <p:txBody>
          <a:bodyPr wrap="square" lIns="0" tIns="0" rIns="0" bIns="0" rtlCol="0"/>
          <a:lstStyle/>
          <a:p>
            <a:endParaRPr/>
          </a:p>
        </p:txBody>
      </p:sp>
      <p:sp>
        <p:nvSpPr>
          <p:cNvPr id="23" name="object 23"/>
          <p:cNvSpPr/>
          <p:nvPr/>
        </p:nvSpPr>
        <p:spPr>
          <a:xfrm>
            <a:off x="3291378" y="3885601"/>
            <a:ext cx="1431290" cy="646430"/>
          </a:xfrm>
          <a:custGeom>
            <a:avLst/>
            <a:gdLst/>
            <a:ahLst/>
            <a:cxnLst/>
            <a:rect l="l" t="t" r="r" b="b"/>
            <a:pathLst>
              <a:path w="1431289" h="646429">
                <a:moveTo>
                  <a:pt x="53922" y="95247"/>
                </a:moveTo>
                <a:lnTo>
                  <a:pt x="41296" y="95247"/>
                </a:lnTo>
                <a:lnTo>
                  <a:pt x="35222" y="94039"/>
                </a:lnTo>
                <a:lnTo>
                  <a:pt x="1207" y="60013"/>
                </a:lnTo>
                <a:lnTo>
                  <a:pt x="0" y="53939"/>
                </a:lnTo>
                <a:lnTo>
                  <a:pt x="0" y="41308"/>
                </a:lnTo>
                <a:lnTo>
                  <a:pt x="23557" y="6041"/>
                </a:lnTo>
                <a:lnTo>
                  <a:pt x="41296" y="0"/>
                </a:lnTo>
                <a:lnTo>
                  <a:pt x="53922" y="0"/>
                </a:lnTo>
                <a:lnTo>
                  <a:pt x="89178" y="23564"/>
                </a:lnTo>
                <a:lnTo>
                  <a:pt x="90953" y="27848"/>
                </a:lnTo>
                <a:lnTo>
                  <a:pt x="55866" y="27848"/>
                </a:lnTo>
                <a:lnTo>
                  <a:pt x="39352" y="67399"/>
                </a:lnTo>
                <a:lnTo>
                  <a:pt x="78644" y="83929"/>
                </a:lnTo>
                <a:lnTo>
                  <a:pt x="76810" y="85764"/>
                </a:lnTo>
                <a:lnTo>
                  <a:pt x="71661" y="89205"/>
                </a:lnTo>
                <a:lnTo>
                  <a:pt x="59995" y="94039"/>
                </a:lnTo>
                <a:lnTo>
                  <a:pt x="53922" y="95247"/>
                </a:lnTo>
                <a:close/>
              </a:path>
              <a:path w="1431289" h="646429">
                <a:moveTo>
                  <a:pt x="78644" y="83929"/>
                </a:moveTo>
                <a:lnTo>
                  <a:pt x="39352" y="67399"/>
                </a:lnTo>
                <a:lnTo>
                  <a:pt x="55866" y="27848"/>
                </a:lnTo>
                <a:lnTo>
                  <a:pt x="95219" y="44404"/>
                </a:lnTo>
                <a:lnTo>
                  <a:pt x="78644" y="83929"/>
                </a:lnTo>
                <a:close/>
              </a:path>
              <a:path w="1431289" h="646429">
                <a:moveTo>
                  <a:pt x="95219" y="44404"/>
                </a:moveTo>
                <a:lnTo>
                  <a:pt x="55866" y="27848"/>
                </a:lnTo>
                <a:lnTo>
                  <a:pt x="90953" y="27848"/>
                </a:lnTo>
                <a:lnTo>
                  <a:pt x="94010" y="35233"/>
                </a:lnTo>
                <a:lnTo>
                  <a:pt x="95219" y="41308"/>
                </a:lnTo>
                <a:lnTo>
                  <a:pt x="95219" y="44404"/>
                </a:lnTo>
                <a:close/>
              </a:path>
              <a:path w="1431289" h="646429">
                <a:moveTo>
                  <a:pt x="1414762" y="646030"/>
                </a:moveTo>
                <a:lnTo>
                  <a:pt x="78644" y="83929"/>
                </a:lnTo>
                <a:lnTo>
                  <a:pt x="85738" y="76833"/>
                </a:lnTo>
                <a:lnTo>
                  <a:pt x="89178" y="71683"/>
                </a:lnTo>
                <a:lnTo>
                  <a:pt x="94010" y="60013"/>
                </a:lnTo>
                <a:lnTo>
                  <a:pt x="95219" y="53939"/>
                </a:lnTo>
                <a:lnTo>
                  <a:pt x="95219" y="44404"/>
                </a:lnTo>
                <a:lnTo>
                  <a:pt x="1431276" y="606480"/>
                </a:lnTo>
                <a:lnTo>
                  <a:pt x="1414762" y="646030"/>
                </a:lnTo>
                <a:close/>
              </a:path>
            </a:pathLst>
          </a:custGeom>
          <a:solidFill>
            <a:srgbClr val="2D2E2B"/>
          </a:solidFill>
        </p:spPr>
        <p:txBody>
          <a:bodyPr wrap="square" lIns="0" tIns="0" rIns="0" bIns="0" rtlCol="0"/>
          <a:lstStyle/>
          <a:p>
            <a:endParaRPr/>
          </a:p>
        </p:txBody>
      </p:sp>
      <p:sp>
        <p:nvSpPr>
          <p:cNvPr id="24" name="object 24"/>
          <p:cNvSpPr/>
          <p:nvPr/>
        </p:nvSpPr>
        <p:spPr>
          <a:xfrm>
            <a:off x="4666788" y="2186325"/>
            <a:ext cx="1441450" cy="2373630"/>
          </a:xfrm>
          <a:custGeom>
            <a:avLst/>
            <a:gdLst/>
            <a:ahLst/>
            <a:cxnLst/>
            <a:rect l="l" t="t" r="r" b="b"/>
            <a:pathLst>
              <a:path w="1441450" h="2373629">
                <a:moveTo>
                  <a:pt x="65992" y="2336538"/>
                </a:moveTo>
                <a:lnTo>
                  <a:pt x="29226" y="2314525"/>
                </a:lnTo>
                <a:lnTo>
                  <a:pt x="1404637" y="0"/>
                </a:lnTo>
                <a:lnTo>
                  <a:pt x="1441403" y="22012"/>
                </a:lnTo>
                <a:lnTo>
                  <a:pt x="100834" y="2277908"/>
                </a:lnTo>
                <a:lnTo>
                  <a:pt x="53923" y="2277908"/>
                </a:lnTo>
                <a:lnTo>
                  <a:pt x="59996" y="2279116"/>
                </a:lnTo>
                <a:lnTo>
                  <a:pt x="71661" y="2283950"/>
                </a:lnTo>
                <a:lnTo>
                  <a:pt x="76810" y="2287391"/>
                </a:lnTo>
                <a:lnTo>
                  <a:pt x="85738" y="2296322"/>
                </a:lnTo>
                <a:lnTo>
                  <a:pt x="87936" y="2299612"/>
                </a:lnTo>
                <a:lnTo>
                  <a:pt x="65992" y="2336538"/>
                </a:lnTo>
                <a:close/>
              </a:path>
              <a:path w="1441450" h="2373629">
                <a:moveTo>
                  <a:pt x="53923" y="2373155"/>
                </a:moveTo>
                <a:lnTo>
                  <a:pt x="41296" y="2373155"/>
                </a:lnTo>
                <a:lnTo>
                  <a:pt x="35223" y="2371947"/>
                </a:lnTo>
                <a:lnTo>
                  <a:pt x="1208" y="2337921"/>
                </a:lnTo>
                <a:lnTo>
                  <a:pt x="0" y="2331846"/>
                </a:lnTo>
                <a:lnTo>
                  <a:pt x="0" y="2319216"/>
                </a:lnTo>
                <a:lnTo>
                  <a:pt x="23557" y="2283950"/>
                </a:lnTo>
                <a:lnTo>
                  <a:pt x="41296" y="2277908"/>
                </a:lnTo>
                <a:lnTo>
                  <a:pt x="50986" y="2277908"/>
                </a:lnTo>
                <a:lnTo>
                  <a:pt x="29226" y="2314525"/>
                </a:lnTo>
                <a:lnTo>
                  <a:pt x="65992" y="2336538"/>
                </a:lnTo>
                <a:lnTo>
                  <a:pt x="94286" y="2336538"/>
                </a:lnTo>
                <a:lnTo>
                  <a:pt x="94011" y="2337921"/>
                </a:lnTo>
                <a:lnTo>
                  <a:pt x="59996" y="2371947"/>
                </a:lnTo>
                <a:lnTo>
                  <a:pt x="53923" y="2373155"/>
                </a:lnTo>
                <a:close/>
              </a:path>
              <a:path w="1441450" h="2373629">
                <a:moveTo>
                  <a:pt x="87936" y="2299612"/>
                </a:moveTo>
                <a:lnTo>
                  <a:pt x="53923" y="2277908"/>
                </a:lnTo>
                <a:lnTo>
                  <a:pt x="100834" y="2277908"/>
                </a:lnTo>
                <a:lnTo>
                  <a:pt x="87936" y="2299612"/>
                </a:lnTo>
                <a:close/>
              </a:path>
              <a:path w="1441450" h="2373629">
                <a:moveTo>
                  <a:pt x="94286" y="2336538"/>
                </a:moveTo>
                <a:lnTo>
                  <a:pt x="65992" y="2336538"/>
                </a:lnTo>
                <a:lnTo>
                  <a:pt x="87936" y="2299612"/>
                </a:lnTo>
                <a:lnTo>
                  <a:pt x="89178" y="2301472"/>
                </a:lnTo>
                <a:lnTo>
                  <a:pt x="94011" y="2313141"/>
                </a:lnTo>
                <a:lnTo>
                  <a:pt x="95219" y="2319216"/>
                </a:lnTo>
                <a:lnTo>
                  <a:pt x="95219" y="2331846"/>
                </a:lnTo>
                <a:lnTo>
                  <a:pt x="94286" y="2336538"/>
                </a:lnTo>
                <a:close/>
              </a:path>
            </a:pathLst>
          </a:custGeom>
          <a:solidFill>
            <a:srgbClr val="2D2E2B"/>
          </a:solidFill>
        </p:spPr>
        <p:txBody>
          <a:bodyPr wrap="square" lIns="0" tIns="0" rIns="0" bIns="0" rtlCol="0"/>
          <a:lstStyle/>
          <a:p>
            <a:endParaRPr/>
          </a:p>
        </p:txBody>
      </p:sp>
      <p:sp>
        <p:nvSpPr>
          <p:cNvPr id="25" name="object 25"/>
          <p:cNvSpPr/>
          <p:nvPr/>
        </p:nvSpPr>
        <p:spPr>
          <a:xfrm>
            <a:off x="6042199" y="1956830"/>
            <a:ext cx="1470660" cy="288290"/>
          </a:xfrm>
          <a:custGeom>
            <a:avLst/>
            <a:gdLst/>
            <a:ahLst/>
            <a:cxnLst/>
            <a:rect l="l" t="t" r="r" b="b"/>
            <a:pathLst>
              <a:path w="1470659" h="288289">
                <a:moveTo>
                  <a:pt x="1377823" y="32321"/>
                </a:moveTo>
                <a:lnTo>
                  <a:pt x="1410632" y="1208"/>
                </a:lnTo>
                <a:lnTo>
                  <a:pt x="1416705" y="0"/>
                </a:lnTo>
                <a:lnTo>
                  <a:pt x="1429333" y="0"/>
                </a:lnTo>
                <a:lnTo>
                  <a:pt x="1464588" y="23564"/>
                </a:lnTo>
                <a:lnTo>
                  <a:pt x="1465762" y="26397"/>
                </a:lnTo>
                <a:lnTo>
                  <a:pt x="1420065" y="26397"/>
                </a:lnTo>
                <a:lnTo>
                  <a:pt x="1377823" y="32321"/>
                </a:lnTo>
                <a:close/>
              </a:path>
              <a:path w="1470659" h="288289">
                <a:moveTo>
                  <a:pt x="1383532" y="74801"/>
                </a:moveTo>
                <a:lnTo>
                  <a:pt x="1381449" y="71683"/>
                </a:lnTo>
                <a:lnTo>
                  <a:pt x="1376617" y="60014"/>
                </a:lnTo>
                <a:lnTo>
                  <a:pt x="1375409" y="53939"/>
                </a:lnTo>
                <a:lnTo>
                  <a:pt x="1375409" y="41308"/>
                </a:lnTo>
                <a:lnTo>
                  <a:pt x="1376617" y="35233"/>
                </a:lnTo>
                <a:lnTo>
                  <a:pt x="1377823" y="32321"/>
                </a:lnTo>
                <a:lnTo>
                  <a:pt x="1420065" y="26397"/>
                </a:lnTo>
                <a:lnTo>
                  <a:pt x="1425973" y="68850"/>
                </a:lnTo>
                <a:lnTo>
                  <a:pt x="1383532" y="74801"/>
                </a:lnTo>
                <a:close/>
              </a:path>
              <a:path w="1470659" h="288289">
                <a:moveTo>
                  <a:pt x="1429333" y="95247"/>
                </a:moveTo>
                <a:lnTo>
                  <a:pt x="1416705" y="95247"/>
                </a:lnTo>
                <a:lnTo>
                  <a:pt x="1410632" y="94039"/>
                </a:lnTo>
                <a:lnTo>
                  <a:pt x="1398966" y="89205"/>
                </a:lnTo>
                <a:lnTo>
                  <a:pt x="1393818" y="85764"/>
                </a:lnTo>
                <a:lnTo>
                  <a:pt x="1384889" y="76833"/>
                </a:lnTo>
                <a:lnTo>
                  <a:pt x="1383532" y="74801"/>
                </a:lnTo>
                <a:lnTo>
                  <a:pt x="1425973" y="68850"/>
                </a:lnTo>
                <a:lnTo>
                  <a:pt x="1420065" y="26397"/>
                </a:lnTo>
                <a:lnTo>
                  <a:pt x="1465762" y="26397"/>
                </a:lnTo>
                <a:lnTo>
                  <a:pt x="1469421" y="35233"/>
                </a:lnTo>
                <a:lnTo>
                  <a:pt x="1470629" y="41308"/>
                </a:lnTo>
                <a:lnTo>
                  <a:pt x="1470629" y="53939"/>
                </a:lnTo>
                <a:lnTo>
                  <a:pt x="1447070" y="89205"/>
                </a:lnTo>
                <a:lnTo>
                  <a:pt x="1435405" y="94039"/>
                </a:lnTo>
                <a:lnTo>
                  <a:pt x="1429333" y="95247"/>
                </a:lnTo>
                <a:close/>
              </a:path>
              <a:path w="1470659" h="288289">
                <a:moveTo>
                  <a:pt x="92804" y="255803"/>
                </a:moveTo>
                <a:lnTo>
                  <a:pt x="94010" y="252891"/>
                </a:lnTo>
                <a:lnTo>
                  <a:pt x="95219" y="246816"/>
                </a:lnTo>
                <a:lnTo>
                  <a:pt x="95218" y="234185"/>
                </a:lnTo>
                <a:lnTo>
                  <a:pt x="94010" y="228110"/>
                </a:lnTo>
                <a:lnTo>
                  <a:pt x="89178" y="216441"/>
                </a:lnTo>
                <a:lnTo>
                  <a:pt x="87095" y="213323"/>
                </a:lnTo>
                <a:lnTo>
                  <a:pt x="1377823" y="32321"/>
                </a:lnTo>
                <a:lnTo>
                  <a:pt x="1376617" y="35233"/>
                </a:lnTo>
                <a:lnTo>
                  <a:pt x="1375409" y="41308"/>
                </a:lnTo>
                <a:lnTo>
                  <a:pt x="1375409" y="53939"/>
                </a:lnTo>
                <a:lnTo>
                  <a:pt x="1376617" y="60014"/>
                </a:lnTo>
                <a:lnTo>
                  <a:pt x="1381449" y="71683"/>
                </a:lnTo>
                <a:lnTo>
                  <a:pt x="1383532" y="74801"/>
                </a:lnTo>
                <a:lnTo>
                  <a:pt x="92804" y="255803"/>
                </a:lnTo>
                <a:close/>
              </a:path>
              <a:path w="1470659" h="288289">
                <a:moveTo>
                  <a:pt x="53922" y="288125"/>
                </a:moveTo>
                <a:lnTo>
                  <a:pt x="41296" y="288125"/>
                </a:lnTo>
                <a:lnTo>
                  <a:pt x="35222" y="286916"/>
                </a:lnTo>
                <a:lnTo>
                  <a:pt x="1208" y="252891"/>
                </a:lnTo>
                <a:lnTo>
                  <a:pt x="0" y="246816"/>
                </a:lnTo>
                <a:lnTo>
                  <a:pt x="0" y="234185"/>
                </a:lnTo>
                <a:lnTo>
                  <a:pt x="23556" y="198918"/>
                </a:lnTo>
                <a:lnTo>
                  <a:pt x="41296" y="192877"/>
                </a:lnTo>
                <a:lnTo>
                  <a:pt x="53922" y="192877"/>
                </a:lnTo>
                <a:lnTo>
                  <a:pt x="87095" y="213323"/>
                </a:lnTo>
                <a:lnTo>
                  <a:pt x="44655" y="219275"/>
                </a:lnTo>
                <a:lnTo>
                  <a:pt x="50564" y="261727"/>
                </a:lnTo>
                <a:lnTo>
                  <a:pt x="90351" y="261727"/>
                </a:lnTo>
                <a:lnTo>
                  <a:pt x="89178" y="264560"/>
                </a:lnTo>
                <a:lnTo>
                  <a:pt x="85738" y="269710"/>
                </a:lnTo>
                <a:lnTo>
                  <a:pt x="76810" y="278641"/>
                </a:lnTo>
                <a:lnTo>
                  <a:pt x="71661" y="282083"/>
                </a:lnTo>
                <a:lnTo>
                  <a:pt x="59996" y="286916"/>
                </a:lnTo>
                <a:lnTo>
                  <a:pt x="53922" y="288125"/>
                </a:lnTo>
                <a:close/>
              </a:path>
              <a:path w="1470659" h="288289">
                <a:moveTo>
                  <a:pt x="50564" y="261727"/>
                </a:moveTo>
                <a:lnTo>
                  <a:pt x="44655" y="219275"/>
                </a:lnTo>
                <a:lnTo>
                  <a:pt x="87095" y="213323"/>
                </a:lnTo>
                <a:lnTo>
                  <a:pt x="89178" y="216441"/>
                </a:lnTo>
                <a:lnTo>
                  <a:pt x="94010" y="228110"/>
                </a:lnTo>
                <a:lnTo>
                  <a:pt x="95218" y="234185"/>
                </a:lnTo>
                <a:lnTo>
                  <a:pt x="95219" y="246816"/>
                </a:lnTo>
                <a:lnTo>
                  <a:pt x="94010" y="252891"/>
                </a:lnTo>
                <a:lnTo>
                  <a:pt x="92804" y="255803"/>
                </a:lnTo>
                <a:lnTo>
                  <a:pt x="50564" y="261727"/>
                </a:lnTo>
                <a:close/>
              </a:path>
              <a:path w="1470659" h="288289">
                <a:moveTo>
                  <a:pt x="90351" y="261727"/>
                </a:moveTo>
                <a:lnTo>
                  <a:pt x="50564" y="261727"/>
                </a:lnTo>
                <a:lnTo>
                  <a:pt x="92804" y="255803"/>
                </a:lnTo>
                <a:lnTo>
                  <a:pt x="90351" y="261727"/>
                </a:lnTo>
                <a:close/>
              </a:path>
            </a:pathLst>
          </a:custGeom>
          <a:solidFill>
            <a:srgbClr val="2D2E2B"/>
          </a:solidFill>
        </p:spPr>
        <p:txBody>
          <a:bodyPr wrap="square" lIns="0" tIns="0" rIns="0" bIns="0" rtlCol="0"/>
          <a:lstStyle/>
          <a:p>
            <a:endParaRPr/>
          </a:p>
        </p:txBody>
      </p:sp>
      <p:sp>
        <p:nvSpPr>
          <p:cNvPr id="26" name="object 26"/>
          <p:cNvSpPr/>
          <p:nvPr/>
        </p:nvSpPr>
        <p:spPr>
          <a:xfrm>
            <a:off x="1915969" y="6585881"/>
            <a:ext cx="1426210" cy="262255"/>
          </a:xfrm>
          <a:custGeom>
            <a:avLst/>
            <a:gdLst/>
            <a:ahLst/>
            <a:cxnLst/>
            <a:rect l="l" t="t" r="r" b="b"/>
            <a:pathLst>
              <a:path w="1426210" h="262254">
                <a:moveTo>
                  <a:pt x="53923" y="95247"/>
                </a:moveTo>
                <a:lnTo>
                  <a:pt x="41296" y="95247"/>
                </a:lnTo>
                <a:lnTo>
                  <a:pt x="35223" y="94038"/>
                </a:lnTo>
                <a:lnTo>
                  <a:pt x="1208" y="60014"/>
                </a:lnTo>
                <a:lnTo>
                  <a:pt x="0" y="53939"/>
                </a:lnTo>
                <a:lnTo>
                  <a:pt x="0" y="41308"/>
                </a:lnTo>
                <a:lnTo>
                  <a:pt x="23557" y="6041"/>
                </a:lnTo>
                <a:lnTo>
                  <a:pt x="41296" y="0"/>
                </a:lnTo>
                <a:lnTo>
                  <a:pt x="53923" y="0"/>
                </a:lnTo>
                <a:lnTo>
                  <a:pt x="89179" y="23563"/>
                </a:lnTo>
                <a:lnTo>
                  <a:pt x="90352" y="26397"/>
                </a:lnTo>
                <a:lnTo>
                  <a:pt x="50564" y="26397"/>
                </a:lnTo>
                <a:lnTo>
                  <a:pt x="44655" y="68850"/>
                </a:lnTo>
                <a:lnTo>
                  <a:pt x="87095" y="74801"/>
                </a:lnTo>
                <a:lnTo>
                  <a:pt x="85738" y="76833"/>
                </a:lnTo>
                <a:lnTo>
                  <a:pt x="76810" y="85764"/>
                </a:lnTo>
                <a:lnTo>
                  <a:pt x="71661" y="89205"/>
                </a:lnTo>
                <a:lnTo>
                  <a:pt x="59996" y="94038"/>
                </a:lnTo>
                <a:lnTo>
                  <a:pt x="53923" y="95247"/>
                </a:lnTo>
                <a:close/>
              </a:path>
              <a:path w="1426210" h="262254">
                <a:moveTo>
                  <a:pt x="87095" y="74801"/>
                </a:moveTo>
                <a:lnTo>
                  <a:pt x="44655" y="68850"/>
                </a:lnTo>
                <a:lnTo>
                  <a:pt x="50564" y="26397"/>
                </a:lnTo>
                <a:lnTo>
                  <a:pt x="92805" y="32321"/>
                </a:lnTo>
                <a:lnTo>
                  <a:pt x="94011" y="35233"/>
                </a:lnTo>
                <a:lnTo>
                  <a:pt x="95219" y="41308"/>
                </a:lnTo>
                <a:lnTo>
                  <a:pt x="95219" y="53939"/>
                </a:lnTo>
                <a:lnTo>
                  <a:pt x="94011" y="60014"/>
                </a:lnTo>
                <a:lnTo>
                  <a:pt x="89179" y="71683"/>
                </a:lnTo>
                <a:lnTo>
                  <a:pt x="87095" y="74801"/>
                </a:lnTo>
                <a:close/>
              </a:path>
              <a:path w="1426210" h="262254">
                <a:moveTo>
                  <a:pt x="92805" y="32321"/>
                </a:moveTo>
                <a:lnTo>
                  <a:pt x="50564" y="26397"/>
                </a:lnTo>
                <a:lnTo>
                  <a:pt x="90352" y="26397"/>
                </a:lnTo>
                <a:lnTo>
                  <a:pt x="92805" y="32321"/>
                </a:lnTo>
                <a:close/>
              </a:path>
              <a:path w="1426210" h="262254">
                <a:moveTo>
                  <a:pt x="1420065" y="261727"/>
                </a:moveTo>
                <a:lnTo>
                  <a:pt x="87095" y="74801"/>
                </a:lnTo>
                <a:lnTo>
                  <a:pt x="89179" y="71683"/>
                </a:lnTo>
                <a:lnTo>
                  <a:pt x="94011" y="60014"/>
                </a:lnTo>
                <a:lnTo>
                  <a:pt x="95219" y="53939"/>
                </a:lnTo>
                <a:lnTo>
                  <a:pt x="95219" y="41308"/>
                </a:lnTo>
                <a:lnTo>
                  <a:pt x="94011" y="35233"/>
                </a:lnTo>
                <a:lnTo>
                  <a:pt x="92805" y="32321"/>
                </a:lnTo>
                <a:lnTo>
                  <a:pt x="1425974" y="219274"/>
                </a:lnTo>
                <a:lnTo>
                  <a:pt x="1420065" y="261727"/>
                </a:lnTo>
                <a:close/>
              </a:path>
            </a:pathLst>
          </a:custGeom>
          <a:solidFill>
            <a:srgbClr val="866B34"/>
          </a:solidFill>
        </p:spPr>
        <p:txBody>
          <a:bodyPr wrap="square" lIns="0" tIns="0" rIns="0" bIns="0" rtlCol="0"/>
          <a:lstStyle/>
          <a:p>
            <a:endParaRPr/>
          </a:p>
        </p:txBody>
      </p:sp>
      <p:sp>
        <p:nvSpPr>
          <p:cNvPr id="27" name="object 27"/>
          <p:cNvSpPr/>
          <p:nvPr/>
        </p:nvSpPr>
        <p:spPr>
          <a:xfrm>
            <a:off x="3291378" y="4116320"/>
            <a:ext cx="1442085" cy="2757805"/>
          </a:xfrm>
          <a:custGeom>
            <a:avLst/>
            <a:gdLst/>
            <a:ahLst/>
            <a:cxnLst/>
            <a:rect l="l" t="t" r="r" b="b"/>
            <a:pathLst>
              <a:path w="1442085" h="2757804">
                <a:moveTo>
                  <a:pt x="66671" y="2719844"/>
                </a:moveTo>
                <a:lnTo>
                  <a:pt x="28547" y="2700280"/>
                </a:lnTo>
                <a:lnTo>
                  <a:pt x="1403957" y="0"/>
                </a:lnTo>
                <a:lnTo>
                  <a:pt x="1442081" y="19565"/>
                </a:lnTo>
                <a:lnTo>
                  <a:pt x="95912" y="2662438"/>
                </a:lnTo>
                <a:lnTo>
                  <a:pt x="53922" y="2662438"/>
                </a:lnTo>
                <a:lnTo>
                  <a:pt x="59995" y="2663646"/>
                </a:lnTo>
                <a:lnTo>
                  <a:pt x="71661" y="2668480"/>
                </a:lnTo>
                <a:lnTo>
                  <a:pt x="76810" y="2671921"/>
                </a:lnTo>
                <a:lnTo>
                  <a:pt x="85738" y="2680852"/>
                </a:lnTo>
                <a:lnTo>
                  <a:pt x="86189" y="2681526"/>
                </a:lnTo>
                <a:lnTo>
                  <a:pt x="66671" y="2719844"/>
                </a:lnTo>
                <a:close/>
              </a:path>
              <a:path w="1442085" h="2757804">
                <a:moveTo>
                  <a:pt x="53922" y="2757686"/>
                </a:moveTo>
                <a:lnTo>
                  <a:pt x="41296" y="2757686"/>
                </a:lnTo>
                <a:lnTo>
                  <a:pt x="35222" y="2756477"/>
                </a:lnTo>
                <a:lnTo>
                  <a:pt x="1207" y="2722452"/>
                </a:lnTo>
                <a:lnTo>
                  <a:pt x="0" y="2716377"/>
                </a:lnTo>
                <a:lnTo>
                  <a:pt x="0" y="2703746"/>
                </a:lnTo>
                <a:lnTo>
                  <a:pt x="23557" y="2668480"/>
                </a:lnTo>
                <a:lnTo>
                  <a:pt x="41296" y="2662438"/>
                </a:lnTo>
                <a:lnTo>
                  <a:pt x="47822" y="2662438"/>
                </a:lnTo>
                <a:lnTo>
                  <a:pt x="28547" y="2700280"/>
                </a:lnTo>
                <a:lnTo>
                  <a:pt x="66671" y="2719844"/>
                </a:lnTo>
                <a:lnTo>
                  <a:pt x="94529" y="2719844"/>
                </a:lnTo>
                <a:lnTo>
                  <a:pt x="94010" y="2722452"/>
                </a:lnTo>
                <a:lnTo>
                  <a:pt x="59995" y="2756477"/>
                </a:lnTo>
                <a:lnTo>
                  <a:pt x="53922" y="2757686"/>
                </a:lnTo>
                <a:close/>
              </a:path>
              <a:path w="1442085" h="2757804">
                <a:moveTo>
                  <a:pt x="86189" y="2681526"/>
                </a:moveTo>
                <a:lnTo>
                  <a:pt x="53922" y="2662438"/>
                </a:lnTo>
                <a:lnTo>
                  <a:pt x="95912" y="2662438"/>
                </a:lnTo>
                <a:lnTo>
                  <a:pt x="86189" y="2681526"/>
                </a:lnTo>
                <a:close/>
              </a:path>
              <a:path w="1442085" h="2757804">
                <a:moveTo>
                  <a:pt x="94529" y="2719844"/>
                </a:moveTo>
                <a:lnTo>
                  <a:pt x="66671" y="2719844"/>
                </a:lnTo>
                <a:lnTo>
                  <a:pt x="86189" y="2681526"/>
                </a:lnTo>
                <a:lnTo>
                  <a:pt x="89178" y="2686002"/>
                </a:lnTo>
                <a:lnTo>
                  <a:pt x="94010" y="2697671"/>
                </a:lnTo>
                <a:lnTo>
                  <a:pt x="95219" y="2703746"/>
                </a:lnTo>
                <a:lnTo>
                  <a:pt x="95219" y="2716377"/>
                </a:lnTo>
                <a:lnTo>
                  <a:pt x="94529" y="2719844"/>
                </a:lnTo>
                <a:close/>
              </a:path>
            </a:pathLst>
          </a:custGeom>
          <a:solidFill>
            <a:srgbClr val="866B34"/>
          </a:solidFill>
        </p:spPr>
        <p:txBody>
          <a:bodyPr wrap="square" lIns="0" tIns="0" rIns="0" bIns="0" rtlCol="0"/>
          <a:lstStyle/>
          <a:p>
            <a:endParaRPr/>
          </a:p>
        </p:txBody>
      </p:sp>
      <p:sp>
        <p:nvSpPr>
          <p:cNvPr id="28" name="object 28"/>
          <p:cNvSpPr/>
          <p:nvPr/>
        </p:nvSpPr>
        <p:spPr>
          <a:xfrm>
            <a:off x="4666788" y="3335871"/>
            <a:ext cx="1433830" cy="838200"/>
          </a:xfrm>
          <a:custGeom>
            <a:avLst/>
            <a:gdLst/>
            <a:ahLst/>
            <a:cxnLst/>
            <a:rect l="l" t="t" r="r" b="b"/>
            <a:pathLst>
              <a:path w="1433829" h="838200">
                <a:moveTo>
                  <a:pt x="95219" y="788096"/>
                </a:moveTo>
                <a:lnTo>
                  <a:pt x="76810" y="752090"/>
                </a:lnTo>
                <a:lnTo>
                  <a:pt x="74525" y="750563"/>
                </a:lnTo>
                <a:lnTo>
                  <a:pt x="1412596" y="0"/>
                </a:lnTo>
                <a:lnTo>
                  <a:pt x="1433443" y="37446"/>
                </a:lnTo>
                <a:lnTo>
                  <a:pt x="95219" y="788096"/>
                </a:lnTo>
                <a:close/>
              </a:path>
              <a:path w="1433829" h="838200">
                <a:moveTo>
                  <a:pt x="53923" y="837855"/>
                </a:moveTo>
                <a:lnTo>
                  <a:pt x="41296" y="837855"/>
                </a:lnTo>
                <a:lnTo>
                  <a:pt x="35223" y="836646"/>
                </a:lnTo>
                <a:lnTo>
                  <a:pt x="1208" y="802621"/>
                </a:lnTo>
                <a:lnTo>
                  <a:pt x="0" y="796546"/>
                </a:lnTo>
                <a:lnTo>
                  <a:pt x="0" y="783916"/>
                </a:lnTo>
                <a:lnTo>
                  <a:pt x="23557" y="748649"/>
                </a:lnTo>
                <a:lnTo>
                  <a:pt x="41296" y="742607"/>
                </a:lnTo>
                <a:lnTo>
                  <a:pt x="53923" y="742607"/>
                </a:lnTo>
                <a:lnTo>
                  <a:pt x="59996" y="743816"/>
                </a:lnTo>
                <a:lnTo>
                  <a:pt x="71661" y="748649"/>
                </a:lnTo>
                <a:lnTo>
                  <a:pt x="74525" y="750563"/>
                </a:lnTo>
                <a:lnTo>
                  <a:pt x="37186" y="771508"/>
                </a:lnTo>
                <a:lnTo>
                  <a:pt x="58033" y="808954"/>
                </a:lnTo>
                <a:lnTo>
                  <a:pt x="91388" y="808954"/>
                </a:lnTo>
                <a:lnTo>
                  <a:pt x="89178" y="814291"/>
                </a:lnTo>
                <a:lnTo>
                  <a:pt x="85738" y="819441"/>
                </a:lnTo>
                <a:lnTo>
                  <a:pt x="76810" y="828372"/>
                </a:lnTo>
                <a:lnTo>
                  <a:pt x="71661" y="831813"/>
                </a:lnTo>
                <a:lnTo>
                  <a:pt x="59996" y="836646"/>
                </a:lnTo>
                <a:lnTo>
                  <a:pt x="53923" y="837855"/>
                </a:lnTo>
                <a:close/>
              </a:path>
              <a:path w="1433829" h="838200">
                <a:moveTo>
                  <a:pt x="58033" y="808954"/>
                </a:moveTo>
                <a:lnTo>
                  <a:pt x="37186" y="771508"/>
                </a:lnTo>
                <a:lnTo>
                  <a:pt x="74525" y="750563"/>
                </a:lnTo>
                <a:lnTo>
                  <a:pt x="76810" y="752090"/>
                </a:lnTo>
                <a:lnTo>
                  <a:pt x="95219" y="788096"/>
                </a:lnTo>
                <a:lnTo>
                  <a:pt x="58033" y="808954"/>
                </a:lnTo>
                <a:close/>
              </a:path>
              <a:path w="1433829" h="838200">
                <a:moveTo>
                  <a:pt x="91388" y="808954"/>
                </a:moveTo>
                <a:lnTo>
                  <a:pt x="58033" y="808954"/>
                </a:lnTo>
                <a:lnTo>
                  <a:pt x="95219" y="788096"/>
                </a:lnTo>
                <a:lnTo>
                  <a:pt x="95219" y="796546"/>
                </a:lnTo>
                <a:lnTo>
                  <a:pt x="94011" y="802621"/>
                </a:lnTo>
                <a:lnTo>
                  <a:pt x="91388" y="808954"/>
                </a:lnTo>
                <a:close/>
              </a:path>
            </a:pathLst>
          </a:custGeom>
          <a:solidFill>
            <a:srgbClr val="866B34"/>
          </a:solidFill>
        </p:spPr>
        <p:txBody>
          <a:bodyPr wrap="square" lIns="0" tIns="0" rIns="0" bIns="0" rtlCol="0"/>
          <a:lstStyle/>
          <a:p>
            <a:endParaRPr/>
          </a:p>
        </p:txBody>
      </p:sp>
      <p:sp>
        <p:nvSpPr>
          <p:cNvPr id="29" name="object 29"/>
          <p:cNvSpPr/>
          <p:nvPr/>
        </p:nvSpPr>
        <p:spPr>
          <a:xfrm>
            <a:off x="6042199" y="2921216"/>
            <a:ext cx="1470660" cy="481330"/>
          </a:xfrm>
          <a:custGeom>
            <a:avLst/>
            <a:gdLst/>
            <a:ahLst/>
            <a:cxnLst/>
            <a:rect l="l" t="t" r="r" b="b"/>
            <a:pathLst>
              <a:path w="1470659" h="481329">
                <a:moveTo>
                  <a:pt x="1375954" y="38566"/>
                </a:moveTo>
                <a:lnTo>
                  <a:pt x="1398966" y="6041"/>
                </a:lnTo>
                <a:lnTo>
                  <a:pt x="1416705" y="0"/>
                </a:lnTo>
                <a:lnTo>
                  <a:pt x="1429333" y="0"/>
                </a:lnTo>
                <a:lnTo>
                  <a:pt x="1464588" y="23564"/>
                </a:lnTo>
                <a:lnTo>
                  <a:pt x="1466002" y="26978"/>
                </a:lnTo>
                <a:lnTo>
                  <a:pt x="1417272" y="26978"/>
                </a:lnTo>
                <a:lnTo>
                  <a:pt x="1375954" y="38566"/>
                </a:lnTo>
                <a:close/>
              </a:path>
              <a:path w="1470659" h="481329">
                <a:moveTo>
                  <a:pt x="1387811" y="79755"/>
                </a:moveTo>
                <a:lnTo>
                  <a:pt x="1384889" y="76833"/>
                </a:lnTo>
                <a:lnTo>
                  <a:pt x="1381449" y="71683"/>
                </a:lnTo>
                <a:lnTo>
                  <a:pt x="1376617" y="60014"/>
                </a:lnTo>
                <a:lnTo>
                  <a:pt x="1375409" y="53939"/>
                </a:lnTo>
                <a:lnTo>
                  <a:pt x="1375409" y="41308"/>
                </a:lnTo>
                <a:lnTo>
                  <a:pt x="1375954" y="38566"/>
                </a:lnTo>
                <a:lnTo>
                  <a:pt x="1417272" y="26978"/>
                </a:lnTo>
                <a:lnTo>
                  <a:pt x="1428766" y="68269"/>
                </a:lnTo>
                <a:lnTo>
                  <a:pt x="1387811" y="79755"/>
                </a:lnTo>
                <a:close/>
              </a:path>
              <a:path w="1470659" h="481329">
                <a:moveTo>
                  <a:pt x="1429333" y="95247"/>
                </a:moveTo>
                <a:lnTo>
                  <a:pt x="1416705" y="95247"/>
                </a:lnTo>
                <a:lnTo>
                  <a:pt x="1410632" y="94039"/>
                </a:lnTo>
                <a:lnTo>
                  <a:pt x="1398966" y="89205"/>
                </a:lnTo>
                <a:lnTo>
                  <a:pt x="1393818" y="85764"/>
                </a:lnTo>
                <a:lnTo>
                  <a:pt x="1387811" y="79755"/>
                </a:lnTo>
                <a:lnTo>
                  <a:pt x="1428766" y="68269"/>
                </a:lnTo>
                <a:lnTo>
                  <a:pt x="1417272" y="26978"/>
                </a:lnTo>
                <a:lnTo>
                  <a:pt x="1466002" y="26978"/>
                </a:lnTo>
                <a:lnTo>
                  <a:pt x="1469421" y="35233"/>
                </a:lnTo>
                <a:lnTo>
                  <a:pt x="1470629" y="41308"/>
                </a:lnTo>
                <a:lnTo>
                  <a:pt x="1470629" y="53939"/>
                </a:lnTo>
                <a:lnTo>
                  <a:pt x="1447070" y="89205"/>
                </a:lnTo>
                <a:lnTo>
                  <a:pt x="1435405" y="94039"/>
                </a:lnTo>
                <a:lnTo>
                  <a:pt x="1429333" y="95247"/>
                </a:lnTo>
                <a:close/>
              </a:path>
              <a:path w="1470659" h="481329">
                <a:moveTo>
                  <a:pt x="94673" y="442435"/>
                </a:moveTo>
                <a:lnTo>
                  <a:pt x="95219" y="439693"/>
                </a:lnTo>
                <a:lnTo>
                  <a:pt x="95218" y="427062"/>
                </a:lnTo>
                <a:lnTo>
                  <a:pt x="94010" y="420987"/>
                </a:lnTo>
                <a:lnTo>
                  <a:pt x="89178" y="409318"/>
                </a:lnTo>
                <a:lnTo>
                  <a:pt x="85738" y="404168"/>
                </a:lnTo>
                <a:lnTo>
                  <a:pt x="82817" y="401246"/>
                </a:lnTo>
                <a:lnTo>
                  <a:pt x="1375954" y="38566"/>
                </a:lnTo>
                <a:lnTo>
                  <a:pt x="1375409" y="41308"/>
                </a:lnTo>
                <a:lnTo>
                  <a:pt x="1375409" y="53939"/>
                </a:lnTo>
                <a:lnTo>
                  <a:pt x="1376617" y="60014"/>
                </a:lnTo>
                <a:lnTo>
                  <a:pt x="1381449" y="71683"/>
                </a:lnTo>
                <a:lnTo>
                  <a:pt x="1384889" y="76833"/>
                </a:lnTo>
                <a:lnTo>
                  <a:pt x="1387811" y="79755"/>
                </a:lnTo>
                <a:lnTo>
                  <a:pt x="94673" y="442435"/>
                </a:lnTo>
                <a:close/>
              </a:path>
              <a:path w="1470659" h="481329">
                <a:moveTo>
                  <a:pt x="53922" y="481002"/>
                </a:moveTo>
                <a:lnTo>
                  <a:pt x="41296" y="481002"/>
                </a:lnTo>
                <a:lnTo>
                  <a:pt x="35222" y="479793"/>
                </a:lnTo>
                <a:lnTo>
                  <a:pt x="1208" y="445768"/>
                </a:lnTo>
                <a:lnTo>
                  <a:pt x="0" y="439693"/>
                </a:lnTo>
                <a:lnTo>
                  <a:pt x="0" y="427062"/>
                </a:lnTo>
                <a:lnTo>
                  <a:pt x="23556" y="391795"/>
                </a:lnTo>
                <a:lnTo>
                  <a:pt x="41296" y="385754"/>
                </a:lnTo>
                <a:lnTo>
                  <a:pt x="53922" y="385754"/>
                </a:lnTo>
                <a:lnTo>
                  <a:pt x="59996" y="386962"/>
                </a:lnTo>
                <a:lnTo>
                  <a:pt x="71661" y="391795"/>
                </a:lnTo>
                <a:lnTo>
                  <a:pt x="76810" y="395237"/>
                </a:lnTo>
                <a:lnTo>
                  <a:pt x="82817" y="401246"/>
                </a:lnTo>
                <a:lnTo>
                  <a:pt x="41862" y="412732"/>
                </a:lnTo>
                <a:lnTo>
                  <a:pt x="53356" y="454023"/>
                </a:lnTo>
                <a:lnTo>
                  <a:pt x="90592" y="454023"/>
                </a:lnTo>
                <a:lnTo>
                  <a:pt x="89178" y="457437"/>
                </a:lnTo>
                <a:lnTo>
                  <a:pt x="85738" y="462587"/>
                </a:lnTo>
                <a:lnTo>
                  <a:pt x="76810" y="471518"/>
                </a:lnTo>
                <a:lnTo>
                  <a:pt x="71661" y="474960"/>
                </a:lnTo>
                <a:lnTo>
                  <a:pt x="59996" y="479793"/>
                </a:lnTo>
                <a:lnTo>
                  <a:pt x="53922" y="481002"/>
                </a:lnTo>
                <a:close/>
              </a:path>
              <a:path w="1470659" h="481329">
                <a:moveTo>
                  <a:pt x="53356" y="454023"/>
                </a:moveTo>
                <a:lnTo>
                  <a:pt x="41862" y="412732"/>
                </a:lnTo>
                <a:lnTo>
                  <a:pt x="82817" y="401246"/>
                </a:lnTo>
                <a:lnTo>
                  <a:pt x="85738" y="404168"/>
                </a:lnTo>
                <a:lnTo>
                  <a:pt x="89178" y="409318"/>
                </a:lnTo>
                <a:lnTo>
                  <a:pt x="94010" y="420987"/>
                </a:lnTo>
                <a:lnTo>
                  <a:pt x="95218" y="427062"/>
                </a:lnTo>
                <a:lnTo>
                  <a:pt x="95219" y="439693"/>
                </a:lnTo>
                <a:lnTo>
                  <a:pt x="94673" y="442435"/>
                </a:lnTo>
                <a:lnTo>
                  <a:pt x="53356" y="454023"/>
                </a:lnTo>
                <a:close/>
              </a:path>
              <a:path w="1470659" h="481329">
                <a:moveTo>
                  <a:pt x="90592" y="454023"/>
                </a:moveTo>
                <a:lnTo>
                  <a:pt x="53356" y="454023"/>
                </a:lnTo>
                <a:lnTo>
                  <a:pt x="94673" y="442435"/>
                </a:lnTo>
                <a:lnTo>
                  <a:pt x="94010" y="445768"/>
                </a:lnTo>
                <a:lnTo>
                  <a:pt x="90592" y="454023"/>
                </a:lnTo>
                <a:close/>
              </a:path>
            </a:pathLst>
          </a:custGeom>
          <a:solidFill>
            <a:srgbClr val="866B34"/>
          </a:solidFill>
        </p:spPr>
        <p:txBody>
          <a:bodyPr wrap="square" lIns="0" tIns="0" rIns="0" bIns="0" rtlCol="0"/>
          <a:lstStyle/>
          <a:p>
            <a:endParaRPr/>
          </a:p>
        </p:txBody>
      </p:sp>
      <p:sp>
        <p:nvSpPr>
          <p:cNvPr id="30" name="object 30"/>
          <p:cNvSpPr/>
          <p:nvPr/>
        </p:nvSpPr>
        <p:spPr>
          <a:xfrm>
            <a:off x="1915969" y="5851633"/>
            <a:ext cx="1442085" cy="2565400"/>
          </a:xfrm>
          <a:custGeom>
            <a:avLst/>
            <a:gdLst/>
            <a:ahLst/>
            <a:cxnLst/>
            <a:rect l="l" t="t" r="r" b="b"/>
            <a:pathLst>
              <a:path w="1442085" h="2565400">
                <a:moveTo>
                  <a:pt x="66362" y="2528130"/>
                </a:moveTo>
                <a:lnTo>
                  <a:pt x="28857" y="2507403"/>
                </a:lnTo>
                <a:lnTo>
                  <a:pt x="1404267" y="0"/>
                </a:lnTo>
                <a:lnTo>
                  <a:pt x="1441772" y="20727"/>
                </a:lnTo>
                <a:lnTo>
                  <a:pt x="98170" y="2470142"/>
                </a:lnTo>
                <a:lnTo>
                  <a:pt x="53923" y="2470142"/>
                </a:lnTo>
                <a:lnTo>
                  <a:pt x="59996" y="2471350"/>
                </a:lnTo>
                <a:lnTo>
                  <a:pt x="71661" y="2476184"/>
                </a:lnTo>
                <a:lnTo>
                  <a:pt x="76810" y="2479625"/>
                </a:lnTo>
                <a:lnTo>
                  <a:pt x="85738" y="2488555"/>
                </a:lnTo>
                <a:lnTo>
                  <a:pt x="87019" y="2490472"/>
                </a:lnTo>
                <a:lnTo>
                  <a:pt x="66362" y="2528130"/>
                </a:lnTo>
                <a:close/>
              </a:path>
              <a:path w="1442085" h="2565400">
                <a:moveTo>
                  <a:pt x="53923" y="2565390"/>
                </a:moveTo>
                <a:lnTo>
                  <a:pt x="41296" y="2565390"/>
                </a:lnTo>
                <a:lnTo>
                  <a:pt x="35223" y="2564181"/>
                </a:lnTo>
                <a:lnTo>
                  <a:pt x="1208" y="2530156"/>
                </a:lnTo>
                <a:lnTo>
                  <a:pt x="0" y="2524081"/>
                </a:lnTo>
                <a:lnTo>
                  <a:pt x="0" y="2511450"/>
                </a:lnTo>
                <a:lnTo>
                  <a:pt x="23557" y="2476184"/>
                </a:lnTo>
                <a:lnTo>
                  <a:pt x="41296" y="2470142"/>
                </a:lnTo>
                <a:lnTo>
                  <a:pt x="49295" y="2470142"/>
                </a:lnTo>
                <a:lnTo>
                  <a:pt x="28857" y="2507403"/>
                </a:lnTo>
                <a:lnTo>
                  <a:pt x="66362" y="2528130"/>
                </a:lnTo>
                <a:lnTo>
                  <a:pt x="94414" y="2528130"/>
                </a:lnTo>
                <a:lnTo>
                  <a:pt x="94011" y="2530156"/>
                </a:lnTo>
                <a:lnTo>
                  <a:pt x="59996" y="2564181"/>
                </a:lnTo>
                <a:lnTo>
                  <a:pt x="53923" y="2565390"/>
                </a:lnTo>
                <a:close/>
              </a:path>
              <a:path w="1442085" h="2565400">
                <a:moveTo>
                  <a:pt x="87019" y="2490472"/>
                </a:moveTo>
                <a:lnTo>
                  <a:pt x="53923" y="2470142"/>
                </a:lnTo>
                <a:lnTo>
                  <a:pt x="98170" y="2470142"/>
                </a:lnTo>
                <a:lnTo>
                  <a:pt x="87019" y="2490472"/>
                </a:lnTo>
                <a:close/>
              </a:path>
              <a:path w="1442085" h="2565400">
                <a:moveTo>
                  <a:pt x="94414" y="2528130"/>
                </a:moveTo>
                <a:lnTo>
                  <a:pt x="66362" y="2528130"/>
                </a:lnTo>
                <a:lnTo>
                  <a:pt x="87019" y="2490472"/>
                </a:lnTo>
                <a:lnTo>
                  <a:pt x="89179" y="2493705"/>
                </a:lnTo>
                <a:lnTo>
                  <a:pt x="94011" y="2505375"/>
                </a:lnTo>
                <a:lnTo>
                  <a:pt x="95219" y="2511450"/>
                </a:lnTo>
                <a:lnTo>
                  <a:pt x="95219" y="2524081"/>
                </a:lnTo>
                <a:lnTo>
                  <a:pt x="94414" y="2528130"/>
                </a:lnTo>
                <a:close/>
              </a:path>
            </a:pathLst>
          </a:custGeom>
          <a:solidFill>
            <a:srgbClr val="2D2E2B"/>
          </a:solidFill>
        </p:spPr>
        <p:txBody>
          <a:bodyPr wrap="square" lIns="0" tIns="0" rIns="0" bIns="0" rtlCol="0"/>
          <a:lstStyle/>
          <a:p>
            <a:endParaRPr/>
          </a:p>
        </p:txBody>
      </p:sp>
      <p:sp>
        <p:nvSpPr>
          <p:cNvPr id="31" name="object 31"/>
          <p:cNvSpPr/>
          <p:nvPr/>
        </p:nvSpPr>
        <p:spPr>
          <a:xfrm>
            <a:off x="3291378" y="4880022"/>
            <a:ext cx="1435735" cy="1029969"/>
          </a:xfrm>
          <a:custGeom>
            <a:avLst/>
            <a:gdLst/>
            <a:ahLst/>
            <a:cxnLst/>
            <a:rect l="l" t="t" r="r" b="b"/>
            <a:pathLst>
              <a:path w="1435735" h="1029970">
                <a:moveTo>
                  <a:pt x="95062" y="974873"/>
                </a:moveTo>
                <a:lnTo>
                  <a:pt x="71661" y="940392"/>
                </a:lnTo>
                <a:lnTo>
                  <a:pt x="70358" y="939852"/>
                </a:lnTo>
                <a:lnTo>
                  <a:pt x="1410779" y="0"/>
                </a:lnTo>
                <a:lnTo>
                  <a:pt x="1435260" y="35177"/>
                </a:lnTo>
                <a:lnTo>
                  <a:pt x="95062" y="974873"/>
                </a:lnTo>
                <a:close/>
              </a:path>
              <a:path w="1435735" h="1029970">
                <a:moveTo>
                  <a:pt x="53922" y="1029598"/>
                </a:moveTo>
                <a:lnTo>
                  <a:pt x="41296" y="1029598"/>
                </a:lnTo>
                <a:lnTo>
                  <a:pt x="35222" y="1028389"/>
                </a:lnTo>
                <a:lnTo>
                  <a:pt x="1207" y="994364"/>
                </a:lnTo>
                <a:lnTo>
                  <a:pt x="0" y="988289"/>
                </a:lnTo>
                <a:lnTo>
                  <a:pt x="0" y="975658"/>
                </a:lnTo>
                <a:lnTo>
                  <a:pt x="23557" y="940392"/>
                </a:lnTo>
                <a:lnTo>
                  <a:pt x="41296" y="934350"/>
                </a:lnTo>
                <a:lnTo>
                  <a:pt x="53922" y="934350"/>
                </a:lnTo>
                <a:lnTo>
                  <a:pt x="59995" y="935559"/>
                </a:lnTo>
                <a:lnTo>
                  <a:pt x="70358" y="939852"/>
                </a:lnTo>
                <a:lnTo>
                  <a:pt x="35369" y="964385"/>
                </a:lnTo>
                <a:lnTo>
                  <a:pt x="59849" y="999563"/>
                </a:lnTo>
                <a:lnTo>
                  <a:pt x="91858" y="999563"/>
                </a:lnTo>
                <a:lnTo>
                  <a:pt x="89178" y="1006033"/>
                </a:lnTo>
                <a:lnTo>
                  <a:pt x="85738" y="1011183"/>
                </a:lnTo>
                <a:lnTo>
                  <a:pt x="76810" y="1020115"/>
                </a:lnTo>
                <a:lnTo>
                  <a:pt x="71661" y="1023556"/>
                </a:lnTo>
                <a:lnTo>
                  <a:pt x="59995" y="1028389"/>
                </a:lnTo>
                <a:lnTo>
                  <a:pt x="53922" y="1029598"/>
                </a:lnTo>
                <a:close/>
              </a:path>
              <a:path w="1435735" h="1029970">
                <a:moveTo>
                  <a:pt x="59849" y="999563"/>
                </a:moveTo>
                <a:lnTo>
                  <a:pt x="35369" y="964385"/>
                </a:lnTo>
                <a:lnTo>
                  <a:pt x="70358" y="939852"/>
                </a:lnTo>
                <a:lnTo>
                  <a:pt x="71661" y="940392"/>
                </a:lnTo>
                <a:lnTo>
                  <a:pt x="95062" y="974873"/>
                </a:lnTo>
                <a:lnTo>
                  <a:pt x="59849" y="999563"/>
                </a:lnTo>
                <a:close/>
              </a:path>
              <a:path w="1435735" h="1029970">
                <a:moveTo>
                  <a:pt x="91858" y="999563"/>
                </a:moveTo>
                <a:lnTo>
                  <a:pt x="59849" y="999563"/>
                </a:lnTo>
                <a:lnTo>
                  <a:pt x="95062" y="974873"/>
                </a:lnTo>
                <a:lnTo>
                  <a:pt x="95219" y="975658"/>
                </a:lnTo>
                <a:lnTo>
                  <a:pt x="95219" y="988289"/>
                </a:lnTo>
                <a:lnTo>
                  <a:pt x="94010" y="994364"/>
                </a:lnTo>
                <a:lnTo>
                  <a:pt x="91858" y="999563"/>
                </a:lnTo>
                <a:close/>
              </a:path>
            </a:pathLst>
          </a:custGeom>
          <a:solidFill>
            <a:srgbClr val="2D2E2B"/>
          </a:solidFill>
        </p:spPr>
        <p:txBody>
          <a:bodyPr wrap="square" lIns="0" tIns="0" rIns="0" bIns="0" rtlCol="0"/>
          <a:lstStyle/>
          <a:p>
            <a:endParaRPr/>
          </a:p>
        </p:txBody>
      </p:sp>
      <p:sp>
        <p:nvSpPr>
          <p:cNvPr id="32" name="object 32"/>
          <p:cNvSpPr/>
          <p:nvPr/>
        </p:nvSpPr>
        <p:spPr>
          <a:xfrm>
            <a:off x="4666788" y="4849987"/>
            <a:ext cx="1429385" cy="454025"/>
          </a:xfrm>
          <a:custGeom>
            <a:avLst/>
            <a:gdLst/>
            <a:ahLst/>
            <a:cxnLst/>
            <a:rect l="l" t="t" r="r" b="b"/>
            <a:pathLst>
              <a:path w="1429385" h="454025">
                <a:moveTo>
                  <a:pt x="53923" y="95247"/>
                </a:moveTo>
                <a:lnTo>
                  <a:pt x="41296" y="95247"/>
                </a:lnTo>
                <a:lnTo>
                  <a:pt x="35223" y="94039"/>
                </a:lnTo>
                <a:lnTo>
                  <a:pt x="1208" y="60013"/>
                </a:lnTo>
                <a:lnTo>
                  <a:pt x="0" y="53938"/>
                </a:lnTo>
                <a:lnTo>
                  <a:pt x="0" y="41307"/>
                </a:lnTo>
                <a:lnTo>
                  <a:pt x="23557" y="6041"/>
                </a:lnTo>
                <a:lnTo>
                  <a:pt x="41296" y="0"/>
                </a:lnTo>
                <a:lnTo>
                  <a:pt x="53923" y="0"/>
                </a:lnTo>
                <a:lnTo>
                  <a:pt x="89178" y="23563"/>
                </a:lnTo>
                <a:lnTo>
                  <a:pt x="90592" y="26978"/>
                </a:lnTo>
                <a:lnTo>
                  <a:pt x="53357" y="26978"/>
                </a:lnTo>
                <a:lnTo>
                  <a:pt x="41862" y="68269"/>
                </a:lnTo>
                <a:lnTo>
                  <a:pt x="82817" y="79755"/>
                </a:lnTo>
                <a:lnTo>
                  <a:pt x="76810" y="85764"/>
                </a:lnTo>
                <a:lnTo>
                  <a:pt x="71661" y="89205"/>
                </a:lnTo>
                <a:lnTo>
                  <a:pt x="59996" y="94039"/>
                </a:lnTo>
                <a:lnTo>
                  <a:pt x="53923" y="95247"/>
                </a:lnTo>
                <a:close/>
              </a:path>
              <a:path w="1429385" h="454025">
                <a:moveTo>
                  <a:pt x="82817" y="79755"/>
                </a:moveTo>
                <a:lnTo>
                  <a:pt x="41862" y="68269"/>
                </a:lnTo>
                <a:lnTo>
                  <a:pt x="53357" y="26978"/>
                </a:lnTo>
                <a:lnTo>
                  <a:pt x="94673" y="38566"/>
                </a:lnTo>
                <a:lnTo>
                  <a:pt x="95219" y="41307"/>
                </a:lnTo>
                <a:lnTo>
                  <a:pt x="95219" y="53938"/>
                </a:lnTo>
                <a:lnTo>
                  <a:pt x="94011" y="60013"/>
                </a:lnTo>
                <a:lnTo>
                  <a:pt x="89178" y="71683"/>
                </a:lnTo>
                <a:lnTo>
                  <a:pt x="85738" y="76833"/>
                </a:lnTo>
                <a:lnTo>
                  <a:pt x="82817" y="79755"/>
                </a:lnTo>
                <a:close/>
              </a:path>
              <a:path w="1429385" h="454025">
                <a:moveTo>
                  <a:pt x="94673" y="38566"/>
                </a:moveTo>
                <a:lnTo>
                  <a:pt x="53357" y="26978"/>
                </a:lnTo>
                <a:lnTo>
                  <a:pt x="90592" y="26978"/>
                </a:lnTo>
                <a:lnTo>
                  <a:pt x="94011" y="35233"/>
                </a:lnTo>
                <a:lnTo>
                  <a:pt x="94673" y="38566"/>
                </a:lnTo>
                <a:close/>
              </a:path>
              <a:path w="1429385" h="454025">
                <a:moveTo>
                  <a:pt x="1417273" y="454023"/>
                </a:moveTo>
                <a:lnTo>
                  <a:pt x="82817" y="79755"/>
                </a:lnTo>
                <a:lnTo>
                  <a:pt x="85738" y="76833"/>
                </a:lnTo>
                <a:lnTo>
                  <a:pt x="89178" y="71683"/>
                </a:lnTo>
                <a:lnTo>
                  <a:pt x="94011" y="60013"/>
                </a:lnTo>
                <a:lnTo>
                  <a:pt x="95219" y="53938"/>
                </a:lnTo>
                <a:lnTo>
                  <a:pt x="95219" y="41307"/>
                </a:lnTo>
                <a:lnTo>
                  <a:pt x="94673" y="38566"/>
                </a:lnTo>
                <a:lnTo>
                  <a:pt x="1428766" y="412732"/>
                </a:lnTo>
                <a:lnTo>
                  <a:pt x="1417273" y="454023"/>
                </a:lnTo>
                <a:close/>
              </a:path>
            </a:pathLst>
          </a:custGeom>
          <a:solidFill>
            <a:srgbClr val="2D2E2B"/>
          </a:solidFill>
        </p:spPr>
        <p:txBody>
          <a:bodyPr wrap="square" lIns="0" tIns="0" rIns="0" bIns="0" rtlCol="0"/>
          <a:lstStyle/>
          <a:p>
            <a:endParaRPr/>
          </a:p>
        </p:txBody>
      </p:sp>
      <p:sp>
        <p:nvSpPr>
          <p:cNvPr id="33" name="object 33"/>
          <p:cNvSpPr/>
          <p:nvPr/>
        </p:nvSpPr>
        <p:spPr>
          <a:xfrm>
            <a:off x="6042199" y="1378198"/>
            <a:ext cx="1470660" cy="3952875"/>
          </a:xfrm>
          <a:custGeom>
            <a:avLst/>
            <a:gdLst/>
            <a:ahLst/>
            <a:cxnLst/>
            <a:rect l="l" t="t" r="r" b="b"/>
            <a:pathLst>
              <a:path w="1470659" h="3952875">
                <a:moveTo>
                  <a:pt x="1388552" y="80497"/>
                </a:moveTo>
                <a:lnTo>
                  <a:pt x="1384889" y="76833"/>
                </a:lnTo>
                <a:lnTo>
                  <a:pt x="1381449" y="71683"/>
                </a:lnTo>
                <a:lnTo>
                  <a:pt x="1376617" y="60014"/>
                </a:lnTo>
                <a:lnTo>
                  <a:pt x="1375409" y="53939"/>
                </a:lnTo>
                <a:lnTo>
                  <a:pt x="1375409" y="41308"/>
                </a:lnTo>
                <a:lnTo>
                  <a:pt x="1398966" y="6041"/>
                </a:lnTo>
                <a:lnTo>
                  <a:pt x="1416705" y="0"/>
                </a:lnTo>
                <a:lnTo>
                  <a:pt x="1429333" y="0"/>
                </a:lnTo>
                <a:lnTo>
                  <a:pt x="1464588" y="23564"/>
                </a:lnTo>
                <a:lnTo>
                  <a:pt x="1470444" y="40380"/>
                </a:lnTo>
                <a:lnTo>
                  <a:pt x="1402856" y="40380"/>
                </a:lnTo>
                <a:lnTo>
                  <a:pt x="1388552" y="80497"/>
                </a:lnTo>
                <a:close/>
              </a:path>
              <a:path w="1470659" h="3952875">
                <a:moveTo>
                  <a:pt x="1428785" y="95247"/>
                </a:moveTo>
                <a:lnTo>
                  <a:pt x="1416705" y="95247"/>
                </a:lnTo>
                <a:lnTo>
                  <a:pt x="1410632" y="94039"/>
                </a:lnTo>
                <a:lnTo>
                  <a:pt x="1398966" y="89205"/>
                </a:lnTo>
                <a:lnTo>
                  <a:pt x="1393818" y="85764"/>
                </a:lnTo>
                <a:lnTo>
                  <a:pt x="1388552" y="80497"/>
                </a:lnTo>
                <a:lnTo>
                  <a:pt x="1402856" y="40380"/>
                </a:lnTo>
                <a:lnTo>
                  <a:pt x="1443182" y="54867"/>
                </a:lnTo>
                <a:lnTo>
                  <a:pt x="1428785" y="95247"/>
                </a:lnTo>
                <a:close/>
              </a:path>
              <a:path w="1470659" h="3952875">
                <a:moveTo>
                  <a:pt x="1429333" y="95247"/>
                </a:moveTo>
                <a:lnTo>
                  <a:pt x="1428785" y="95247"/>
                </a:lnTo>
                <a:lnTo>
                  <a:pt x="1443182" y="54867"/>
                </a:lnTo>
                <a:lnTo>
                  <a:pt x="1402856" y="40380"/>
                </a:lnTo>
                <a:lnTo>
                  <a:pt x="1470444" y="40380"/>
                </a:lnTo>
                <a:lnTo>
                  <a:pt x="1470629" y="41308"/>
                </a:lnTo>
                <a:lnTo>
                  <a:pt x="1470629" y="53939"/>
                </a:lnTo>
                <a:lnTo>
                  <a:pt x="1469421" y="60014"/>
                </a:lnTo>
                <a:lnTo>
                  <a:pt x="1435405" y="94039"/>
                </a:lnTo>
                <a:lnTo>
                  <a:pt x="1429333" y="95247"/>
                </a:lnTo>
                <a:close/>
              </a:path>
              <a:path w="1470659" h="3952875">
                <a:moveTo>
                  <a:pt x="67773" y="3912410"/>
                </a:moveTo>
                <a:lnTo>
                  <a:pt x="27446" y="3897923"/>
                </a:lnTo>
                <a:lnTo>
                  <a:pt x="1388552" y="80497"/>
                </a:lnTo>
                <a:lnTo>
                  <a:pt x="1393818" y="85764"/>
                </a:lnTo>
                <a:lnTo>
                  <a:pt x="1398966" y="89205"/>
                </a:lnTo>
                <a:lnTo>
                  <a:pt x="1410632" y="94039"/>
                </a:lnTo>
                <a:lnTo>
                  <a:pt x="1416705" y="95247"/>
                </a:lnTo>
                <a:lnTo>
                  <a:pt x="1428785" y="95247"/>
                </a:lnTo>
                <a:lnTo>
                  <a:pt x="87336" y="3857542"/>
                </a:lnTo>
                <a:lnTo>
                  <a:pt x="53922" y="3857542"/>
                </a:lnTo>
                <a:lnTo>
                  <a:pt x="59996" y="3858751"/>
                </a:lnTo>
                <a:lnTo>
                  <a:pt x="71661" y="3863584"/>
                </a:lnTo>
                <a:lnTo>
                  <a:pt x="76810" y="3867025"/>
                </a:lnTo>
                <a:lnTo>
                  <a:pt x="82076" y="3872293"/>
                </a:lnTo>
                <a:lnTo>
                  <a:pt x="67773" y="3912410"/>
                </a:lnTo>
                <a:close/>
              </a:path>
              <a:path w="1470659" h="3952875">
                <a:moveTo>
                  <a:pt x="53922" y="3952790"/>
                </a:moveTo>
                <a:lnTo>
                  <a:pt x="41296" y="3952790"/>
                </a:lnTo>
                <a:lnTo>
                  <a:pt x="35222" y="3951581"/>
                </a:lnTo>
                <a:lnTo>
                  <a:pt x="1208" y="3917556"/>
                </a:lnTo>
                <a:lnTo>
                  <a:pt x="0" y="3911481"/>
                </a:lnTo>
                <a:lnTo>
                  <a:pt x="0" y="3898851"/>
                </a:lnTo>
                <a:lnTo>
                  <a:pt x="23556" y="3863584"/>
                </a:lnTo>
                <a:lnTo>
                  <a:pt x="41296" y="3857542"/>
                </a:lnTo>
                <a:lnTo>
                  <a:pt x="41843" y="3857542"/>
                </a:lnTo>
                <a:lnTo>
                  <a:pt x="27446" y="3897923"/>
                </a:lnTo>
                <a:lnTo>
                  <a:pt x="67773" y="3912410"/>
                </a:lnTo>
                <a:lnTo>
                  <a:pt x="95034" y="3912410"/>
                </a:lnTo>
                <a:lnTo>
                  <a:pt x="94010" y="3917556"/>
                </a:lnTo>
                <a:lnTo>
                  <a:pt x="59996" y="3951581"/>
                </a:lnTo>
                <a:lnTo>
                  <a:pt x="53922" y="3952790"/>
                </a:lnTo>
                <a:close/>
              </a:path>
              <a:path w="1470659" h="3952875">
                <a:moveTo>
                  <a:pt x="82076" y="3872293"/>
                </a:moveTo>
                <a:lnTo>
                  <a:pt x="76810" y="3867025"/>
                </a:lnTo>
                <a:lnTo>
                  <a:pt x="71661" y="3863584"/>
                </a:lnTo>
                <a:lnTo>
                  <a:pt x="59996" y="3858751"/>
                </a:lnTo>
                <a:lnTo>
                  <a:pt x="53922" y="3857542"/>
                </a:lnTo>
                <a:lnTo>
                  <a:pt x="87336" y="3857542"/>
                </a:lnTo>
                <a:lnTo>
                  <a:pt x="82076" y="3872293"/>
                </a:lnTo>
                <a:close/>
              </a:path>
              <a:path w="1470659" h="3952875">
                <a:moveTo>
                  <a:pt x="95034" y="3912410"/>
                </a:moveTo>
                <a:lnTo>
                  <a:pt x="67773" y="3912410"/>
                </a:lnTo>
                <a:lnTo>
                  <a:pt x="82076" y="3872293"/>
                </a:lnTo>
                <a:lnTo>
                  <a:pt x="95219" y="3911481"/>
                </a:lnTo>
                <a:lnTo>
                  <a:pt x="95034" y="3912410"/>
                </a:lnTo>
                <a:close/>
              </a:path>
            </a:pathLst>
          </a:custGeom>
          <a:solidFill>
            <a:srgbClr val="2D2E2B"/>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0"/>
            <a:ext cx="7546317"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5" name="object 5"/>
          <p:cNvSpPr txBox="1">
            <a:spLocks noGrp="1"/>
          </p:cNvSpPr>
          <p:nvPr>
            <p:ph type="title"/>
          </p:nvPr>
        </p:nvSpPr>
        <p:spPr>
          <a:xfrm>
            <a:off x="8561396" y="965517"/>
            <a:ext cx="8171815" cy="1362710"/>
          </a:xfrm>
          <a:prstGeom prst="rect">
            <a:avLst/>
          </a:prstGeom>
        </p:spPr>
        <p:txBody>
          <a:bodyPr vert="horz" wrap="square" lIns="0" tIns="15875" rIns="0" bIns="0" rtlCol="0">
            <a:spAutoFit/>
          </a:bodyPr>
          <a:lstStyle/>
          <a:p>
            <a:pPr marL="12700">
              <a:lnSpc>
                <a:spcPct val="100000"/>
              </a:lnSpc>
              <a:spcBef>
                <a:spcPts val="125"/>
              </a:spcBef>
            </a:pPr>
            <a:r>
              <a:rPr lang="en-US" spc="-190">
                <a:solidFill>
                  <a:srgbClr val="2D2E2B"/>
                </a:solidFill>
                <a:latin typeface="VNF-Futura Regular"/>
              </a:rPr>
              <a:t>Giới thiệu đề tài</a:t>
            </a:r>
            <a:endParaRPr spc="65" dirty="0">
              <a:solidFill>
                <a:srgbClr val="2D2E2B"/>
              </a:solidFill>
              <a:latin typeface="VNF-Futura Regular"/>
            </a:endParaRPr>
          </a:p>
        </p:txBody>
      </p:sp>
      <p:sp>
        <p:nvSpPr>
          <p:cNvPr id="6" name="object 6"/>
          <p:cNvSpPr txBox="1">
            <a:spLocks noGrp="1"/>
          </p:cNvSpPr>
          <p:nvPr>
            <p:ph type="body" idx="1"/>
          </p:nvPr>
        </p:nvSpPr>
        <p:spPr>
          <a:xfrm>
            <a:off x="1048693" y="2604722"/>
            <a:ext cx="16190612" cy="6398098"/>
          </a:xfrm>
          <a:prstGeom prst="rect">
            <a:avLst/>
          </a:prstGeom>
        </p:spPr>
        <p:txBody>
          <a:bodyPr vert="horz" wrap="square" lIns="0" tIns="12700" rIns="0" bIns="0" rtlCol="0">
            <a:spAutoFit/>
          </a:bodyPr>
          <a:lstStyle/>
          <a:p>
            <a:pPr marL="7525384">
              <a:lnSpc>
                <a:spcPct val="100000"/>
              </a:lnSpc>
              <a:spcBef>
                <a:spcPts val="100"/>
              </a:spcBef>
            </a:pPr>
            <a:r>
              <a:rPr sz="2800" spc="120" dirty="0">
                <a:latin typeface="VNF-Futura" panose="02000503000000020004" pitchFamily="2" charset="0"/>
              </a:rPr>
              <a:t>CHÚNG </a:t>
            </a:r>
            <a:r>
              <a:rPr sz="2800" spc="75" dirty="0">
                <a:latin typeface="VNF-Futura" panose="02000503000000020004" pitchFamily="2" charset="0"/>
              </a:rPr>
              <a:t>TA ĐÃ </a:t>
            </a:r>
            <a:r>
              <a:rPr sz="2800" spc="100" dirty="0">
                <a:latin typeface="VNF-Futura" panose="02000503000000020004" pitchFamily="2" charset="0"/>
              </a:rPr>
              <a:t>RÈN </a:t>
            </a:r>
            <a:r>
              <a:rPr sz="2800" spc="120" dirty="0">
                <a:latin typeface="VNF-Futura" panose="02000503000000020004" pitchFamily="2" charset="0"/>
              </a:rPr>
              <a:t>LUYỆN </a:t>
            </a:r>
            <a:r>
              <a:rPr sz="2800" spc="100">
                <a:latin typeface="VNF-Futura" panose="02000503000000020004" pitchFamily="2" charset="0"/>
              </a:rPr>
              <a:t>SỨC</a:t>
            </a:r>
            <a:r>
              <a:rPr sz="2800" spc="400">
                <a:latin typeface="VNF-Futura" panose="02000503000000020004" pitchFamily="2" charset="0"/>
              </a:rPr>
              <a:t> </a:t>
            </a:r>
            <a:r>
              <a:rPr sz="2800" spc="120">
                <a:latin typeface="VNF-Futura" panose="02000503000000020004" pitchFamily="2" charset="0"/>
              </a:rPr>
              <a:t>KHOẺ</a:t>
            </a:r>
            <a:r>
              <a:rPr lang="en-US" sz="3600" spc="120">
                <a:latin typeface="+mn-lt"/>
              </a:rPr>
              <a:t>?</a:t>
            </a:r>
            <a:endParaRPr spc="120" dirty="0">
              <a:latin typeface="+mn-lt"/>
            </a:endParaRPr>
          </a:p>
          <a:p>
            <a:pPr marL="7512684">
              <a:lnSpc>
                <a:spcPct val="100000"/>
              </a:lnSpc>
              <a:spcBef>
                <a:spcPts val="50"/>
              </a:spcBef>
            </a:pPr>
            <a:endParaRPr sz="3950">
              <a:latin typeface="Times New Roman"/>
              <a:cs typeface="Times New Roman"/>
            </a:endParaRPr>
          </a:p>
          <a:p>
            <a:pPr marL="7525384" marR="5080" algn="just">
              <a:lnSpc>
                <a:spcPct val="120000"/>
              </a:lnSpc>
            </a:pPr>
            <a:r>
              <a:rPr lang="en-US" sz="2400" b="0">
                <a:latin typeface="VNF-Futura" panose="02000503000000020004" pitchFamily="2" charset="0"/>
              </a:rPr>
              <a:t>   Trong xã hội văn minh, hiện đại như hiện nay, chúng ta ngày càng nhận thức và hiểu sâu hơn về sự quan trọng của sức khoẻ đối với cuộc sống và sự phát triển của con người như thế nào.</a:t>
            </a:r>
          </a:p>
          <a:p>
            <a:pPr marL="7525384" marR="5080" algn="just">
              <a:lnSpc>
                <a:spcPct val="120000"/>
              </a:lnSpc>
            </a:pPr>
            <a:r>
              <a:rPr lang="en-US" sz="1800" b="0">
                <a:latin typeface="VNF-Futura" panose="02000503000000020004" pitchFamily="2" charset="0"/>
                <a:cs typeface="Arial" panose="020B0604020202020204" pitchFamily="34" charset="0"/>
              </a:rPr>
              <a:t>   </a:t>
            </a:r>
            <a:r>
              <a:rPr lang="en-US" sz="2400" b="0">
                <a:latin typeface="VNF-Futura" panose="02000503000000020004" pitchFamily="2" charset="0"/>
                <a:cs typeface="Arial" panose="020B0604020202020204" pitchFamily="34" charset="0"/>
              </a:rPr>
              <a:t>Lối sống lười biếng, ít vận động và luôn dành nhiều thời gian cho việc xem tivi, lướt mạng xã hội, làm việc bằng máy tính, ăn uống, ngồi lì… đang ngày càng phổ biến trong đại đa số bộ phận giới trẻ chúng ta, gây ra những hậu quả khôn lường về bệnh tật mà ít ai lường trước được. </a:t>
            </a:r>
          </a:p>
          <a:p>
            <a:pPr marL="7525384" marR="5080" algn="just">
              <a:lnSpc>
                <a:spcPct val="120000"/>
              </a:lnSpc>
            </a:pPr>
            <a:r>
              <a:rPr lang="en-US" sz="2400" b="0">
                <a:latin typeface="VNF-Futura" panose="02000503000000020004" pitchFamily="2" charset="0"/>
                <a:cs typeface="Arial" panose="020B0604020202020204" pitchFamily="34" charset="0"/>
              </a:rPr>
              <a:t>   Đặc biệt hơn là ở tầng lớp sinh viên hiện nay, đa số các bạn sinh viên đều “Đầu tắt mặt tối” cho những tiết học, deadline, đồ án… mà chẳng mảy may chú ý đến vấn đề rèn luyện sức khoẻ. </a:t>
            </a:r>
          </a:p>
          <a:p>
            <a:pPr marL="7525384" marR="5080">
              <a:lnSpc>
                <a:spcPct val="120000"/>
              </a:lnSpc>
            </a:pPr>
            <a:endParaRPr sz="2000" b="0"/>
          </a:p>
        </p:txBody>
      </p:sp>
      <p:sp>
        <p:nvSpPr>
          <p:cNvPr id="9" name="object 9"/>
          <p:cNvSpPr txBox="1"/>
          <p:nvPr/>
        </p:nvSpPr>
        <p:spPr>
          <a:xfrm>
            <a:off x="14935200" y="9819043"/>
            <a:ext cx="30177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10" name="object 9">
            <a:extLst>
              <a:ext uri="{FF2B5EF4-FFF2-40B4-BE49-F238E27FC236}">
                <a16:creationId xmlns:a16="http://schemas.microsoft.com/office/drawing/2014/main" id="{D2FCBA06-F095-4C30-BD2E-F527F127F8CB}"/>
              </a:ext>
            </a:extLst>
          </p:cNvPr>
          <p:cNvSpPr/>
          <p:nvPr/>
        </p:nvSpPr>
        <p:spPr>
          <a:xfrm>
            <a:off x="6708117" y="6883223"/>
            <a:ext cx="1676399" cy="167639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EBA9BFA4-EEF3-4F5D-B92D-195202D0609B}"/>
              </a:ext>
            </a:extLst>
          </p:cNvPr>
          <p:cNvSpPr/>
          <p:nvPr/>
        </p:nvSpPr>
        <p:spPr>
          <a:xfrm>
            <a:off x="16910090" y="-674031"/>
            <a:ext cx="1676399" cy="1676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decel="10000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additive="base">
                                        <p:cTn id="2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decel="100000"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 calcmode="lin" valueType="num">
                                      <p:cBhvr additive="base">
                                        <p:cTn id="3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3" name="object 3"/>
          <p:cNvSpPr/>
          <p:nvPr/>
        </p:nvSpPr>
        <p:spPr>
          <a:xfrm>
            <a:off x="0" y="5"/>
            <a:ext cx="18288000" cy="5142865"/>
          </a:xfrm>
          <a:custGeom>
            <a:avLst/>
            <a:gdLst/>
            <a:ahLst/>
            <a:cxnLst/>
            <a:rect l="l" t="t" r="r" b="b"/>
            <a:pathLst>
              <a:path w="18288000" h="5142865">
                <a:moveTo>
                  <a:pt x="0" y="5142785"/>
                </a:moveTo>
                <a:lnTo>
                  <a:pt x="18287999" y="5142785"/>
                </a:lnTo>
                <a:lnTo>
                  <a:pt x="18287999" y="0"/>
                </a:lnTo>
                <a:lnTo>
                  <a:pt x="0" y="0"/>
                </a:lnTo>
                <a:lnTo>
                  <a:pt x="0" y="5142785"/>
                </a:lnTo>
                <a:close/>
              </a:path>
            </a:pathLst>
          </a:custGeom>
          <a:solidFill>
            <a:srgbClr val="FED531">
              <a:alpha val="29798"/>
            </a:srgbClr>
          </a:solidFill>
        </p:spPr>
        <p:txBody>
          <a:bodyPr wrap="square" lIns="0" tIns="0" rIns="0" bIns="0" rtlCol="0"/>
          <a:lstStyle/>
          <a:p>
            <a:endParaRPr/>
          </a:p>
        </p:txBody>
      </p:sp>
      <p:sp>
        <p:nvSpPr>
          <p:cNvPr id="4" name="object 4"/>
          <p:cNvSpPr/>
          <p:nvPr/>
        </p:nvSpPr>
        <p:spPr>
          <a:xfrm>
            <a:off x="3049252" y="4189916"/>
            <a:ext cx="2524124" cy="25241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710146" y="4046839"/>
            <a:ext cx="2524124" cy="25241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FED531"/>
          </a:solidFill>
        </p:spPr>
        <p:txBody>
          <a:bodyPr wrap="square" lIns="0" tIns="0" rIns="0" bIns="0" rtlCol="0"/>
          <a:lstStyle/>
          <a:p>
            <a:endParaRPr/>
          </a:p>
        </p:txBody>
      </p:sp>
      <p:sp>
        <p:nvSpPr>
          <p:cNvPr id="7" name="object 7"/>
          <p:cNvSpPr txBox="1">
            <a:spLocks noGrp="1"/>
          </p:cNvSpPr>
          <p:nvPr>
            <p:ph type="title"/>
          </p:nvPr>
        </p:nvSpPr>
        <p:spPr>
          <a:xfrm>
            <a:off x="5219214" y="303069"/>
            <a:ext cx="7875905" cy="2646680"/>
          </a:xfrm>
          <a:prstGeom prst="rect">
            <a:avLst/>
          </a:prstGeom>
        </p:spPr>
        <p:txBody>
          <a:bodyPr vert="horz" wrap="square" lIns="0" tIns="596265" rIns="0" bIns="0" rtlCol="0">
            <a:spAutoFit/>
          </a:bodyPr>
          <a:lstStyle/>
          <a:p>
            <a:pPr algn="ctr">
              <a:lnSpc>
                <a:spcPct val="100000"/>
              </a:lnSpc>
              <a:spcBef>
                <a:spcPts val="4695"/>
              </a:spcBef>
            </a:pPr>
            <a:r>
              <a:rPr spc="145" dirty="0"/>
              <a:t>Meet </a:t>
            </a:r>
            <a:r>
              <a:rPr spc="195" dirty="0"/>
              <a:t>Our</a:t>
            </a:r>
            <a:r>
              <a:rPr spc="-670" dirty="0"/>
              <a:t> </a:t>
            </a:r>
            <a:r>
              <a:rPr spc="90" dirty="0"/>
              <a:t>Team</a:t>
            </a:r>
          </a:p>
          <a:p>
            <a:pPr marR="16510" algn="ctr">
              <a:lnSpc>
                <a:spcPct val="100000"/>
              </a:lnSpc>
              <a:spcBef>
                <a:spcPts val="1695"/>
              </a:spcBef>
            </a:pPr>
            <a:r>
              <a:rPr sz="3200" spc="420" dirty="0">
                <a:latin typeface="Tahoma"/>
                <a:cs typeface="Tahoma"/>
              </a:rPr>
              <a:t>COLLABORATIVE </a:t>
            </a:r>
            <a:r>
              <a:rPr sz="3200" spc="484" dirty="0">
                <a:latin typeface="Tahoma"/>
                <a:cs typeface="Tahoma"/>
              </a:rPr>
              <a:t>BY</a:t>
            </a:r>
            <a:r>
              <a:rPr sz="3200" spc="-270" dirty="0">
                <a:latin typeface="Tahoma"/>
                <a:cs typeface="Tahoma"/>
              </a:rPr>
              <a:t> </a:t>
            </a:r>
            <a:r>
              <a:rPr sz="3200" spc="380" dirty="0">
                <a:latin typeface="Tahoma"/>
                <a:cs typeface="Tahoma"/>
              </a:rPr>
              <a:t>DESIGN</a:t>
            </a:r>
            <a:endParaRPr sz="3200">
              <a:latin typeface="Tahoma"/>
              <a:cs typeface="Tahoma"/>
            </a:endParaRPr>
          </a:p>
        </p:txBody>
      </p:sp>
      <p:sp>
        <p:nvSpPr>
          <p:cNvPr id="8" name="object 8"/>
          <p:cNvSpPr/>
          <p:nvPr/>
        </p:nvSpPr>
        <p:spPr>
          <a:xfrm>
            <a:off x="7879698" y="4189916"/>
            <a:ext cx="2524124" cy="2524124"/>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7863204" y="7047206"/>
            <a:ext cx="2561590" cy="933450"/>
          </a:xfrm>
          <a:prstGeom prst="rect">
            <a:avLst/>
          </a:prstGeom>
        </p:spPr>
        <p:txBody>
          <a:bodyPr vert="horz" wrap="square" lIns="0" tIns="71755" rIns="0" bIns="0" rtlCol="0">
            <a:spAutoFit/>
          </a:bodyPr>
          <a:lstStyle/>
          <a:p>
            <a:pPr algn="ctr">
              <a:lnSpc>
                <a:spcPct val="100000"/>
              </a:lnSpc>
              <a:spcBef>
                <a:spcPts val="565"/>
              </a:spcBef>
            </a:pPr>
            <a:r>
              <a:rPr sz="2800" spc="-100" dirty="0">
                <a:solidFill>
                  <a:srgbClr val="FED531"/>
                </a:solidFill>
                <a:latin typeface="Arial"/>
                <a:cs typeface="Arial"/>
              </a:rPr>
              <a:t>AMARA</a:t>
            </a:r>
            <a:r>
              <a:rPr sz="2800" spc="-5" dirty="0">
                <a:solidFill>
                  <a:srgbClr val="FED531"/>
                </a:solidFill>
                <a:latin typeface="Arial"/>
                <a:cs typeface="Arial"/>
              </a:rPr>
              <a:t> </a:t>
            </a:r>
            <a:r>
              <a:rPr sz="2800" spc="-110" dirty="0">
                <a:solidFill>
                  <a:srgbClr val="FED531"/>
                </a:solidFill>
                <a:latin typeface="Arial"/>
                <a:cs typeface="Arial"/>
              </a:rPr>
              <a:t>UZBIEN</a:t>
            </a:r>
            <a:endParaRPr sz="2800">
              <a:latin typeface="Arial"/>
              <a:cs typeface="Arial"/>
            </a:endParaRPr>
          </a:p>
          <a:p>
            <a:pPr algn="ctr">
              <a:lnSpc>
                <a:spcPct val="100000"/>
              </a:lnSpc>
              <a:spcBef>
                <a:spcPts val="380"/>
              </a:spcBef>
            </a:pPr>
            <a:r>
              <a:rPr sz="2450" spc="-50" dirty="0">
                <a:solidFill>
                  <a:srgbClr val="FED531"/>
                </a:solidFill>
                <a:latin typeface="Arial"/>
                <a:cs typeface="Arial"/>
              </a:rPr>
              <a:t>Chief </a:t>
            </a:r>
            <a:r>
              <a:rPr sz="2450" spc="85" dirty="0">
                <a:solidFill>
                  <a:srgbClr val="FED531"/>
                </a:solidFill>
                <a:latin typeface="Arial"/>
                <a:cs typeface="Arial"/>
              </a:rPr>
              <a:t>of</a:t>
            </a:r>
            <a:r>
              <a:rPr sz="2450" spc="-380" dirty="0">
                <a:solidFill>
                  <a:srgbClr val="FED531"/>
                </a:solidFill>
                <a:latin typeface="Arial"/>
                <a:cs typeface="Arial"/>
              </a:rPr>
              <a:t> </a:t>
            </a:r>
            <a:r>
              <a:rPr sz="2450" spc="-80" dirty="0">
                <a:solidFill>
                  <a:srgbClr val="FED531"/>
                </a:solidFill>
                <a:latin typeface="Arial"/>
                <a:cs typeface="Arial"/>
              </a:rPr>
              <a:t>Design</a:t>
            </a:r>
            <a:endParaRPr sz="2450">
              <a:latin typeface="Arial"/>
              <a:cs typeface="Arial"/>
            </a:endParaRPr>
          </a:p>
        </p:txBody>
      </p:sp>
      <p:sp>
        <p:nvSpPr>
          <p:cNvPr id="12" name="object 12"/>
          <p:cNvSpPr txBox="1"/>
          <p:nvPr/>
        </p:nvSpPr>
        <p:spPr>
          <a:xfrm>
            <a:off x="13337086" y="9819047"/>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
        <p:nvSpPr>
          <p:cNvPr id="10" name="object 10"/>
          <p:cNvSpPr txBox="1"/>
          <p:nvPr/>
        </p:nvSpPr>
        <p:spPr>
          <a:xfrm>
            <a:off x="12333340" y="7047206"/>
            <a:ext cx="3282315" cy="933450"/>
          </a:xfrm>
          <a:prstGeom prst="rect">
            <a:avLst/>
          </a:prstGeom>
        </p:spPr>
        <p:txBody>
          <a:bodyPr vert="horz" wrap="square" lIns="0" tIns="71755" rIns="0" bIns="0" rtlCol="0">
            <a:spAutoFit/>
          </a:bodyPr>
          <a:lstStyle/>
          <a:p>
            <a:pPr marL="12700">
              <a:lnSpc>
                <a:spcPct val="100000"/>
              </a:lnSpc>
              <a:spcBef>
                <a:spcPts val="565"/>
              </a:spcBef>
            </a:pPr>
            <a:r>
              <a:rPr sz="2800" spc="-170" dirty="0">
                <a:solidFill>
                  <a:srgbClr val="FED531"/>
                </a:solidFill>
                <a:latin typeface="Arial"/>
                <a:cs typeface="Arial"/>
              </a:rPr>
              <a:t>GRAYSON</a:t>
            </a:r>
            <a:r>
              <a:rPr sz="2800" spc="-20" dirty="0">
                <a:solidFill>
                  <a:srgbClr val="FED531"/>
                </a:solidFill>
                <a:latin typeface="Arial"/>
                <a:cs typeface="Arial"/>
              </a:rPr>
              <a:t> </a:t>
            </a:r>
            <a:r>
              <a:rPr sz="2800" spc="-120" dirty="0">
                <a:solidFill>
                  <a:srgbClr val="FED531"/>
                </a:solidFill>
                <a:latin typeface="Arial"/>
                <a:cs typeface="Arial"/>
              </a:rPr>
              <a:t>BELAZZO</a:t>
            </a:r>
            <a:endParaRPr sz="2800">
              <a:latin typeface="Arial"/>
              <a:cs typeface="Arial"/>
            </a:endParaRPr>
          </a:p>
          <a:p>
            <a:pPr marL="38735">
              <a:lnSpc>
                <a:spcPct val="100000"/>
              </a:lnSpc>
              <a:spcBef>
                <a:spcPts val="380"/>
              </a:spcBef>
            </a:pPr>
            <a:r>
              <a:rPr sz="2450" spc="-50" dirty="0">
                <a:solidFill>
                  <a:srgbClr val="FED531"/>
                </a:solidFill>
                <a:latin typeface="Arial"/>
                <a:cs typeface="Arial"/>
              </a:rPr>
              <a:t>Chief </a:t>
            </a:r>
            <a:r>
              <a:rPr sz="2450" spc="-75" dirty="0">
                <a:solidFill>
                  <a:srgbClr val="FED531"/>
                </a:solidFill>
                <a:latin typeface="Arial"/>
                <a:cs typeface="Arial"/>
              </a:rPr>
              <a:t>Experience</a:t>
            </a:r>
            <a:r>
              <a:rPr sz="2450" spc="-420" dirty="0">
                <a:solidFill>
                  <a:srgbClr val="FED531"/>
                </a:solidFill>
                <a:latin typeface="Arial"/>
                <a:cs typeface="Arial"/>
              </a:rPr>
              <a:t> </a:t>
            </a:r>
            <a:r>
              <a:rPr sz="2450" spc="5" dirty="0">
                <a:solidFill>
                  <a:srgbClr val="FED531"/>
                </a:solidFill>
                <a:latin typeface="Arial"/>
                <a:cs typeface="Arial"/>
              </a:rPr>
              <a:t>Officer</a:t>
            </a:r>
            <a:endParaRPr sz="2450">
              <a:latin typeface="Arial"/>
              <a:cs typeface="Arial"/>
            </a:endParaRPr>
          </a:p>
        </p:txBody>
      </p:sp>
      <p:sp>
        <p:nvSpPr>
          <p:cNvPr id="11" name="object 11"/>
          <p:cNvSpPr txBox="1"/>
          <p:nvPr/>
        </p:nvSpPr>
        <p:spPr>
          <a:xfrm>
            <a:off x="2622587" y="7047206"/>
            <a:ext cx="3382010" cy="933450"/>
          </a:xfrm>
          <a:prstGeom prst="rect">
            <a:avLst/>
          </a:prstGeom>
        </p:spPr>
        <p:txBody>
          <a:bodyPr vert="horz" wrap="square" lIns="0" tIns="71755" rIns="0" bIns="0" rtlCol="0">
            <a:spAutoFit/>
          </a:bodyPr>
          <a:lstStyle/>
          <a:p>
            <a:pPr marL="12700">
              <a:lnSpc>
                <a:spcPct val="100000"/>
              </a:lnSpc>
              <a:spcBef>
                <a:spcPts val="565"/>
              </a:spcBef>
            </a:pPr>
            <a:r>
              <a:rPr sz="2800" spc="-120" dirty="0">
                <a:solidFill>
                  <a:srgbClr val="FED531"/>
                </a:solidFill>
                <a:latin typeface="Arial"/>
                <a:cs typeface="Arial"/>
              </a:rPr>
              <a:t>STEFFANI</a:t>
            </a:r>
            <a:r>
              <a:rPr sz="2800" spc="-25" dirty="0">
                <a:solidFill>
                  <a:srgbClr val="FED531"/>
                </a:solidFill>
                <a:latin typeface="Arial"/>
                <a:cs typeface="Arial"/>
              </a:rPr>
              <a:t> </a:t>
            </a:r>
            <a:r>
              <a:rPr sz="2800" spc="-150" dirty="0">
                <a:solidFill>
                  <a:srgbClr val="FED531"/>
                </a:solidFill>
                <a:latin typeface="Arial"/>
                <a:cs typeface="Arial"/>
              </a:rPr>
              <a:t>HOLIBURT</a:t>
            </a:r>
            <a:endParaRPr sz="2800">
              <a:latin typeface="Arial"/>
              <a:cs typeface="Arial"/>
            </a:endParaRPr>
          </a:p>
          <a:p>
            <a:pPr marL="128270">
              <a:lnSpc>
                <a:spcPct val="100000"/>
              </a:lnSpc>
              <a:spcBef>
                <a:spcPts val="380"/>
              </a:spcBef>
            </a:pPr>
            <a:r>
              <a:rPr sz="2450" spc="-50" dirty="0">
                <a:solidFill>
                  <a:srgbClr val="FED531"/>
                </a:solidFill>
                <a:latin typeface="Arial"/>
                <a:cs typeface="Arial"/>
              </a:rPr>
              <a:t>Chief </a:t>
            </a:r>
            <a:r>
              <a:rPr sz="2450" spc="-45" dirty="0">
                <a:solidFill>
                  <a:srgbClr val="FED531"/>
                </a:solidFill>
                <a:latin typeface="Arial"/>
                <a:cs typeface="Arial"/>
              </a:rPr>
              <a:t>Innovation</a:t>
            </a:r>
            <a:r>
              <a:rPr sz="2450" spc="-375" dirty="0">
                <a:solidFill>
                  <a:srgbClr val="FED531"/>
                </a:solidFill>
                <a:latin typeface="Arial"/>
                <a:cs typeface="Arial"/>
              </a:rPr>
              <a:t> </a:t>
            </a:r>
            <a:r>
              <a:rPr sz="2450" spc="5" dirty="0">
                <a:solidFill>
                  <a:srgbClr val="FED531"/>
                </a:solidFill>
                <a:latin typeface="Arial"/>
                <a:cs typeface="Arial"/>
              </a:rPr>
              <a:t>Officer</a:t>
            </a:r>
            <a:endParaRPr sz="245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220318" y="3255728"/>
            <a:ext cx="3336925" cy="0"/>
          </a:xfrm>
          <a:custGeom>
            <a:avLst/>
            <a:gdLst/>
            <a:ahLst/>
            <a:cxnLst/>
            <a:rect l="l" t="t" r="r" b="b"/>
            <a:pathLst>
              <a:path w="3336925">
                <a:moveTo>
                  <a:pt x="0" y="0"/>
                </a:moveTo>
                <a:lnTo>
                  <a:pt x="3336517" y="0"/>
                </a:lnTo>
              </a:path>
            </a:pathLst>
          </a:custGeom>
          <a:ln w="57150">
            <a:solidFill>
              <a:srgbClr val="FED531"/>
            </a:solidFill>
          </a:ln>
        </p:spPr>
        <p:txBody>
          <a:bodyPr wrap="square" lIns="0" tIns="0" rIns="0" bIns="0" rtlCol="0"/>
          <a:lstStyle/>
          <a:p>
            <a:endParaRPr/>
          </a:p>
        </p:txBody>
      </p:sp>
      <p:sp>
        <p:nvSpPr>
          <p:cNvPr id="4" name="object 4"/>
          <p:cNvSpPr/>
          <p:nvPr/>
        </p:nvSpPr>
        <p:spPr>
          <a:xfrm>
            <a:off x="3248698" y="3284303"/>
            <a:ext cx="0" cy="3221990"/>
          </a:xfrm>
          <a:custGeom>
            <a:avLst/>
            <a:gdLst/>
            <a:ahLst/>
            <a:cxnLst/>
            <a:rect l="l" t="t" r="r" b="b"/>
            <a:pathLst>
              <a:path h="3221990">
                <a:moveTo>
                  <a:pt x="0" y="0"/>
                </a:moveTo>
                <a:lnTo>
                  <a:pt x="0" y="3221990"/>
                </a:lnTo>
              </a:path>
            </a:pathLst>
          </a:custGeom>
          <a:ln w="56758">
            <a:solidFill>
              <a:srgbClr val="FED531"/>
            </a:solidFill>
          </a:ln>
        </p:spPr>
        <p:txBody>
          <a:bodyPr wrap="square" lIns="0" tIns="0" rIns="0" bIns="0" rtlCol="0"/>
          <a:lstStyle/>
          <a:p>
            <a:endParaRPr/>
          </a:p>
        </p:txBody>
      </p:sp>
      <p:sp>
        <p:nvSpPr>
          <p:cNvPr id="5" name="object 5"/>
          <p:cNvSpPr/>
          <p:nvPr/>
        </p:nvSpPr>
        <p:spPr>
          <a:xfrm>
            <a:off x="3220318" y="6534867"/>
            <a:ext cx="3336925" cy="0"/>
          </a:xfrm>
          <a:custGeom>
            <a:avLst/>
            <a:gdLst/>
            <a:ahLst/>
            <a:cxnLst/>
            <a:rect l="l" t="t" r="r" b="b"/>
            <a:pathLst>
              <a:path w="3336925">
                <a:moveTo>
                  <a:pt x="0" y="0"/>
                </a:moveTo>
                <a:lnTo>
                  <a:pt x="3336517" y="0"/>
                </a:lnTo>
              </a:path>
            </a:pathLst>
          </a:custGeom>
          <a:ln w="57149">
            <a:solidFill>
              <a:srgbClr val="FED531"/>
            </a:solidFill>
          </a:ln>
        </p:spPr>
        <p:txBody>
          <a:bodyPr wrap="square" lIns="0" tIns="0" rIns="0" bIns="0" rtlCol="0"/>
          <a:lstStyle/>
          <a:p>
            <a:endParaRPr/>
          </a:p>
        </p:txBody>
      </p:sp>
      <p:sp>
        <p:nvSpPr>
          <p:cNvPr id="6" name="object 6"/>
          <p:cNvSpPr/>
          <p:nvPr/>
        </p:nvSpPr>
        <p:spPr>
          <a:xfrm>
            <a:off x="6527852" y="3283911"/>
            <a:ext cx="0" cy="3221990"/>
          </a:xfrm>
          <a:custGeom>
            <a:avLst/>
            <a:gdLst/>
            <a:ahLst/>
            <a:cxnLst/>
            <a:rect l="l" t="t" r="r" b="b"/>
            <a:pathLst>
              <a:path h="3221990">
                <a:moveTo>
                  <a:pt x="0" y="0"/>
                </a:moveTo>
                <a:lnTo>
                  <a:pt x="0" y="3221792"/>
                </a:lnTo>
              </a:path>
            </a:pathLst>
          </a:custGeom>
          <a:ln w="57966">
            <a:solidFill>
              <a:srgbClr val="FED531"/>
            </a:solidFill>
          </a:ln>
        </p:spPr>
        <p:txBody>
          <a:bodyPr wrap="square" lIns="0" tIns="0" rIns="0" bIns="0" rtlCol="0"/>
          <a:lstStyle/>
          <a:p>
            <a:endParaRPr/>
          </a:p>
        </p:txBody>
      </p:sp>
      <p:sp>
        <p:nvSpPr>
          <p:cNvPr id="7" name="object 7"/>
          <p:cNvSpPr/>
          <p:nvPr/>
        </p:nvSpPr>
        <p:spPr>
          <a:xfrm>
            <a:off x="7479055" y="3255728"/>
            <a:ext cx="3336925" cy="0"/>
          </a:xfrm>
          <a:custGeom>
            <a:avLst/>
            <a:gdLst/>
            <a:ahLst/>
            <a:cxnLst/>
            <a:rect l="l" t="t" r="r" b="b"/>
            <a:pathLst>
              <a:path w="3336925">
                <a:moveTo>
                  <a:pt x="0" y="0"/>
                </a:moveTo>
                <a:lnTo>
                  <a:pt x="3336517" y="0"/>
                </a:lnTo>
              </a:path>
            </a:pathLst>
          </a:custGeom>
          <a:ln w="57150">
            <a:solidFill>
              <a:srgbClr val="FED531"/>
            </a:solidFill>
          </a:ln>
        </p:spPr>
        <p:txBody>
          <a:bodyPr wrap="square" lIns="0" tIns="0" rIns="0" bIns="0" rtlCol="0"/>
          <a:lstStyle/>
          <a:p>
            <a:endParaRPr/>
          </a:p>
        </p:txBody>
      </p:sp>
      <p:sp>
        <p:nvSpPr>
          <p:cNvPr id="8" name="object 8"/>
          <p:cNvSpPr/>
          <p:nvPr/>
        </p:nvSpPr>
        <p:spPr>
          <a:xfrm>
            <a:off x="7507434" y="3284303"/>
            <a:ext cx="0" cy="3221990"/>
          </a:xfrm>
          <a:custGeom>
            <a:avLst/>
            <a:gdLst/>
            <a:ahLst/>
            <a:cxnLst/>
            <a:rect l="l" t="t" r="r" b="b"/>
            <a:pathLst>
              <a:path h="3221990">
                <a:moveTo>
                  <a:pt x="0" y="0"/>
                </a:moveTo>
                <a:lnTo>
                  <a:pt x="0" y="3221990"/>
                </a:lnTo>
              </a:path>
            </a:pathLst>
          </a:custGeom>
          <a:ln w="56758">
            <a:solidFill>
              <a:srgbClr val="FED531"/>
            </a:solidFill>
          </a:ln>
        </p:spPr>
        <p:txBody>
          <a:bodyPr wrap="square" lIns="0" tIns="0" rIns="0" bIns="0" rtlCol="0"/>
          <a:lstStyle/>
          <a:p>
            <a:endParaRPr/>
          </a:p>
        </p:txBody>
      </p:sp>
      <p:sp>
        <p:nvSpPr>
          <p:cNvPr id="9" name="object 9"/>
          <p:cNvSpPr/>
          <p:nvPr/>
        </p:nvSpPr>
        <p:spPr>
          <a:xfrm>
            <a:off x="7479055" y="6534867"/>
            <a:ext cx="3336925" cy="0"/>
          </a:xfrm>
          <a:custGeom>
            <a:avLst/>
            <a:gdLst/>
            <a:ahLst/>
            <a:cxnLst/>
            <a:rect l="l" t="t" r="r" b="b"/>
            <a:pathLst>
              <a:path w="3336925">
                <a:moveTo>
                  <a:pt x="0" y="0"/>
                </a:moveTo>
                <a:lnTo>
                  <a:pt x="3336517" y="0"/>
                </a:lnTo>
              </a:path>
            </a:pathLst>
          </a:custGeom>
          <a:ln w="57149">
            <a:solidFill>
              <a:srgbClr val="FED531"/>
            </a:solidFill>
          </a:ln>
        </p:spPr>
        <p:txBody>
          <a:bodyPr wrap="square" lIns="0" tIns="0" rIns="0" bIns="0" rtlCol="0"/>
          <a:lstStyle/>
          <a:p>
            <a:endParaRPr/>
          </a:p>
        </p:txBody>
      </p:sp>
      <p:sp>
        <p:nvSpPr>
          <p:cNvPr id="10" name="object 10"/>
          <p:cNvSpPr/>
          <p:nvPr/>
        </p:nvSpPr>
        <p:spPr>
          <a:xfrm>
            <a:off x="10786589" y="3283911"/>
            <a:ext cx="0" cy="3221990"/>
          </a:xfrm>
          <a:custGeom>
            <a:avLst/>
            <a:gdLst/>
            <a:ahLst/>
            <a:cxnLst/>
            <a:rect l="l" t="t" r="r" b="b"/>
            <a:pathLst>
              <a:path h="3221990">
                <a:moveTo>
                  <a:pt x="0" y="0"/>
                </a:moveTo>
                <a:lnTo>
                  <a:pt x="0" y="3221792"/>
                </a:lnTo>
              </a:path>
            </a:pathLst>
          </a:custGeom>
          <a:ln w="57966">
            <a:solidFill>
              <a:srgbClr val="FED531"/>
            </a:solidFill>
          </a:ln>
        </p:spPr>
        <p:txBody>
          <a:bodyPr wrap="square" lIns="0" tIns="0" rIns="0" bIns="0" rtlCol="0"/>
          <a:lstStyle/>
          <a:p>
            <a:endParaRPr/>
          </a:p>
        </p:txBody>
      </p:sp>
      <p:sp>
        <p:nvSpPr>
          <p:cNvPr id="11" name="object 11"/>
          <p:cNvSpPr/>
          <p:nvPr/>
        </p:nvSpPr>
        <p:spPr>
          <a:xfrm>
            <a:off x="11737792" y="3255728"/>
            <a:ext cx="3336925" cy="0"/>
          </a:xfrm>
          <a:custGeom>
            <a:avLst/>
            <a:gdLst/>
            <a:ahLst/>
            <a:cxnLst/>
            <a:rect l="l" t="t" r="r" b="b"/>
            <a:pathLst>
              <a:path w="3336925">
                <a:moveTo>
                  <a:pt x="0" y="0"/>
                </a:moveTo>
                <a:lnTo>
                  <a:pt x="3336517" y="0"/>
                </a:lnTo>
              </a:path>
            </a:pathLst>
          </a:custGeom>
          <a:ln w="57150">
            <a:solidFill>
              <a:srgbClr val="FED531"/>
            </a:solidFill>
          </a:ln>
        </p:spPr>
        <p:txBody>
          <a:bodyPr wrap="square" lIns="0" tIns="0" rIns="0" bIns="0" rtlCol="0"/>
          <a:lstStyle/>
          <a:p>
            <a:endParaRPr/>
          </a:p>
        </p:txBody>
      </p:sp>
      <p:sp>
        <p:nvSpPr>
          <p:cNvPr id="12" name="object 12"/>
          <p:cNvSpPr/>
          <p:nvPr/>
        </p:nvSpPr>
        <p:spPr>
          <a:xfrm>
            <a:off x="11766171" y="3284303"/>
            <a:ext cx="0" cy="3221990"/>
          </a:xfrm>
          <a:custGeom>
            <a:avLst/>
            <a:gdLst/>
            <a:ahLst/>
            <a:cxnLst/>
            <a:rect l="l" t="t" r="r" b="b"/>
            <a:pathLst>
              <a:path h="3221990">
                <a:moveTo>
                  <a:pt x="0" y="0"/>
                </a:moveTo>
                <a:lnTo>
                  <a:pt x="0" y="3221990"/>
                </a:lnTo>
              </a:path>
            </a:pathLst>
          </a:custGeom>
          <a:ln w="56758">
            <a:solidFill>
              <a:srgbClr val="FED531"/>
            </a:solidFill>
          </a:ln>
        </p:spPr>
        <p:txBody>
          <a:bodyPr wrap="square" lIns="0" tIns="0" rIns="0" bIns="0" rtlCol="0"/>
          <a:lstStyle/>
          <a:p>
            <a:endParaRPr/>
          </a:p>
        </p:txBody>
      </p:sp>
      <p:sp>
        <p:nvSpPr>
          <p:cNvPr id="13" name="object 13"/>
          <p:cNvSpPr/>
          <p:nvPr/>
        </p:nvSpPr>
        <p:spPr>
          <a:xfrm>
            <a:off x="11737792" y="6534867"/>
            <a:ext cx="3336925" cy="0"/>
          </a:xfrm>
          <a:custGeom>
            <a:avLst/>
            <a:gdLst/>
            <a:ahLst/>
            <a:cxnLst/>
            <a:rect l="l" t="t" r="r" b="b"/>
            <a:pathLst>
              <a:path w="3336925">
                <a:moveTo>
                  <a:pt x="0" y="0"/>
                </a:moveTo>
                <a:lnTo>
                  <a:pt x="3336517" y="0"/>
                </a:lnTo>
              </a:path>
            </a:pathLst>
          </a:custGeom>
          <a:ln w="57149">
            <a:solidFill>
              <a:srgbClr val="FED531"/>
            </a:solidFill>
          </a:ln>
        </p:spPr>
        <p:txBody>
          <a:bodyPr wrap="square" lIns="0" tIns="0" rIns="0" bIns="0" rtlCol="0"/>
          <a:lstStyle/>
          <a:p>
            <a:endParaRPr/>
          </a:p>
        </p:txBody>
      </p:sp>
      <p:sp>
        <p:nvSpPr>
          <p:cNvPr id="14" name="object 14"/>
          <p:cNvSpPr/>
          <p:nvPr/>
        </p:nvSpPr>
        <p:spPr>
          <a:xfrm>
            <a:off x="15045326" y="3283911"/>
            <a:ext cx="0" cy="3221990"/>
          </a:xfrm>
          <a:custGeom>
            <a:avLst/>
            <a:gdLst/>
            <a:ahLst/>
            <a:cxnLst/>
            <a:rect l="l" t="t" r="r" b="b"/>
            <a:pathLst>
              <a:path h="3221990">
                <a:moveTo>
                  <a:pt x="0" y="0"/>
                </a:moveTo>
                <a:lnTo>
                  <a:pt x="0" y="3221792"/>
                </a:lnTo>
              </a:path>
            </a:pathLst>
          </a:custGeom>
          <a:ln w="57966">
            <a:solidFill>
              <a:srgbClr val="FED531"/>
            </a:solidFill>
          </a:ln>
        </p:spPr>
        <p:txBody>
          <a:bodyPr wrap="square" lIns="0" tIns="0" rIns="0" bIns="0" rtlCol="0"/>
          <a:lstStyle/>
          <a:p>
            <a:endParaRPr/>
          </a:p>
        </p:txBody>
      </p:sp>
      <p:sp>
        <p:nvSpPr>
          <p:cNvPr id="15" name="object 15"/>
          <p:cNvSpPr/>
          <p:nvPr/>
        </p:nvSpPr>
        <p:spPr>
          <a:xfrm>
            <a:off x="0" y="9543415"/>
            <a:ext cx="18288000" cy="743585"/>
          </a:xfrm>
          <a:custGeom>
            <a:avLst/>
            <a:gdLst/>
            <a:ahLst/>
            <a:cxnLst/>
            <a:rect l="l" t="t" r="r" b="b"/>
            <a:pathLst>
              <a:path w="18288000" h="743584">
                <a:moveTo>
                  <a:pt x="0" y="0"/>
                </a:moveTo>
                <a:lnTo>
                  <a:pt x="18287999" y="0"/>
                </a:lnTo>
                <a:lnTo>
                  <a:pt x="18287999" y="743584"/>
                </a:lnTo>
                <a:lnTo>
                  <a:pt x="0" y="743584"/>
                </a:lnTo>
                <a:lnTo>
                  <a:pt x="0" y="0"/>
                </a:lnTo>
                <a:close/>
              </a:path>
            </a:pathLst>
          </a:custGeom>
          <a:solidFill>
            <a:srgbClr val="FED531"/>
          </a:solidFill>
        </p:spPr>
        <p:txBody>
          <a:bodyPr wrap="square" lIns="0" tIns="0" rIns="0" bIns="0" rtlCol="0"/>
          <a:lstStyle/>
          <a:p>
            <a:endParaRPr/>
          </a:p>
        </p:txBody>
      </p:sp>
      <p:sp>
        <p:nvSpPr>
          <p:cNvPr id="16" name="object 16"/>
          <p:cNvSpPr txBox="1"/>
          <p:nvPr/>
        </p:nvSpPr>
        <p:spPr>
          <a:xfrm>
            <a:off x="3321141" y="6945291"/>
            <a:ext cx="3128645" cy="1666239"/>
          </a:xfrm>
          <a:prstGeom prst="rect">
            <a:avLst/>
          </a:prstGeom>
        </p:spPr>
        <p:txBody>
          <a:bodyPr vert="horz" wrap="square" lIns="0" tIns="17145" rIns="0" bIns="0" rtlCol="0">
            <a:spAutoFit/>
          </a:bodyPr>
          <a:lstStyle/>
          <a:p>
            <a:pPr algn="ctr">
              <a:lnSpc>
                <a:spcPct val="100000"/>
              </a:lnSpc>
              <a:spcBef>
                <a:spcPts val="135"/>
              </a:spcBef>
            </a:pPr>
            <a:r>
              <a:rPr sz="2800" spc="-75" dirty="0">
                <a:solidFill>
                  <a:srgbClr val="FED531"/>
                </a:solidFill>
                <a:latin typeface="Lucida Sans Unicode"/>
                <a:cs typeface="Lucida Sans Unicode"/>
              </a:rPr>
              <a:t>FACEBOOK</a:t>
            </a:r>
            <a:endParaRPr sz="2800">
              <a:latin typeface="Lucida Sans Unicode"/>
              <a:cs typeface="Lucida Sans Unicode"/>
            </a:endParaRPr>
          </a:p>
          <a:p>
            <a:pPr marL="12700" marR="5080" algn="ctr">
              <a:lnSpc>
                <a:spcPct val="112799"/>
              </a:lnSpc>
              <a:spcBef>
                <a:spcPts val="1200"/>
              </a:spcBef>
            </a:pPr>
            <a:r>
              <a:rPr sz="2050" spc="-90" dirty="0">
                <a:solidFill>
                  <a:srgbClr val="FED531"/>
                </a:solidFill>
                <a:latin typeface="Lucida Sans Unicode"/>
                <a:cs typeface="Lucida Sans Unicode"/>
              </a:rPr>
              <a:t>Presentations</a:t>
            </a:r>
            <a:r>
              <a:rPr sz="2050" spc="-265" dirty="0">
                <a:solidFill>
                  <a:srgbClr val="FED531"/>
                </a:solidFill>
                <a:latin typeface="Lucida Sans Unicode"/>
                <a:cs typeface="Lucida Sans Unicode"/>
              </a:rPr>
              <a:t> </a:t>
            </a:r>
            <a:r>
              <a:rPr sz="2050" spc="-120" dirty="0">
                <a:solidFill>
                  <a:srgbClr val="FED531"/>
                </a:solidFill>
                <a:latin typeface="Lucida Sans Unicode"/>
                <a:cs typeface="Lucida Sans Unicode"/>
              </a:rPr>
              <a:t>are</a:t>
            </a:r>
            <a:r>
              <a:rPr sz="2050" spc="-265" dirty="0">
                <a:solidFill>
                  <a:srgbClr val="FED531"/>
                </a:solidFill>
                <a:latin typeface="Lucida Sans Unicode"/>
                <a:cs typeface="Lucida Sans Unicode"/>
              </a:rPr>
              <a:t> </a:t>
            </a:r>
            <a:r>
              <a:rPr sz="2050" spc="-100" dirty="0">
                <a:solidFill>
                  <a:srgbClr val="FED531"/>
                </a:solidFill>
                <a:latin typeface="Lucida Sans Unicode"/>
                <a:cs typeface="Lucida Sans Unicode"/>
              </a:rPr>
              <a:t>tools</a:t>
            </a:r>
            <a:r>
              <a:rPr sz="2050" spc="-260" dirty="0">
                <a:solidFill>
                  <a:srgbClr val="FED531"/>
                </a:solidFill>
                <a:latin typeface="Lucida Sans Unicode"/>
                <a:cs typeface="Lucida Sans Unicode"/>
              </a:rPr>
              <a:t> </a:t>
            </a:r>
            <a:r>
              <a:rPr sz="2050" spc="-70" dirty="0">
                <a:solidFill>
                  <a:srgbClr val="FED531"/>
                </a:solidFill>
                <a:latin typeface="Lucida Sans Unicode"/>
                <a:cs typeface="Lucida Sans Unicode"/>
              </a:rPr>
              <a:t>that  </a:t>
            </a:r>
            <a:r>
              <a:rPr sz="2050" spc="-114" dirty="0">
                <a:solidFill>
                  <a:srgbClr val="FED531"/>
                </a:solidFill>
                <a:latin typeface="Lucida Sans Unicode"/>
                <a:cs typeface="Lucida Sans Unicode"/>
              </a:rPr>
              <a:t>can </a:t>
            </a:r>
            <a:r>
              <a:rPr sz="2050" spc="-140" dirty="0">
                <a:solidFill>
                  <a:srgbClr val="FED531"/>
                </a:solidFill>
                <a:latin typeface="Lucida Sans Unicode"/>
                <a:cs typeface="Lucida Sans Unicode"/>
              </a:rPr>
              <a:t>be </a:t>
            </a:r>
            <a:r>
              <a:rPr sz="2050" spc="-125" dirty="0">
                <a:solidFill>
                  <a:srgbClr val="FED531"/>
                </a:solidFill>
                <a:latin typeface="Lucida Sans Unicode"/>
                <a:cs typeface="Lucida Sans Unicode"/>
              </a:rPr>
              <a:t>used </a:t>
            </a:r>
            <a:r>
              <a:rPr sz="2050" spc="-120" dirty="0">
                <a:solidFill>
                  <a:srgbClr val="FED531"/>
                </a:solidFill>
                <a:latin typeface="Lucida Sans Unicode"/>
                <a:cs typeface="Lucida Sans Unicode"/>
              </a:rPr>
              <a:t>for </a:t>
            </a:r>
            <a:r>
              <a:rPr sz="2050" spc="-100" dirty="0">
                <a:solidFill>
                  <a:srgbClr val="FED531"/>
                </a:solidFill>
                <a:latin typeface="Lucida Sans Unicode"/>
                <a:cs typeface="Lucida Sans Unicode"/>
              </a:rPr>
              <a:t>different  </a:t>
            </a:r>
            <a:r>
              <a:rPr sz="2050" spc="-150" dirty="0">
                <a:solidFill>
                  <a:srgbClr val="FED531"/>
                </a:solidFill>
                <a:latin typeface="Lucida Sans Unicode"/>
                <a:cs typeface="Lucida Sans Unicode"/>
              </a:rPr>
              <a:t>purposes.</a:t>
            </a:r>
            <a:endParaRPr sz="2050">
              <a:latin typeface="Lucida Sans Unicode"/>
              <a:cs typeface="Lucida Sans Unicode"/>
            </a:endParaRPr>
          </a:p>
        </p:txBody>
      </p:sp>
      <p:sp>
        <p:nvSpPr>
          <p:cNvPr id="17" name="object 17"/>
          <p:cNvSpPr txBox="1"/>
          <p:nvPr/>
        </p:nvSpPr>
        <p:spPr>
          <a:xfrm>
            <a:off x="7581191" y="6945291"/>
            <a:ext cx="3128645" cy="1666239"/>
          </a:xfrm>
          <a:prstGeom prst="rect">
            <a:avLst/>
          </a:prstGeom>
        </p:spPr>
        <p:txBody>
          <a:bodyPr vert="horz" wrap="square" lIns="0" tIns="17145" rIns="0" bIns="0" rtlCol="0">
            <a:spAutoFit/>
          </a:bodyPr>
          <a:lstStyle/>
          <a:p>
            <a:pPr algn="ctr">
              <a:lnSpc>
                <a:spcPct val="100000"/>
              </a:lnSpc>
              <a:spcBef>
                <a:spcPts val="135"/>
              </a:spcBef>
            </a:pPr>
            <a:r>
              <a:rPr sz="2800" spc="-65" dirty="0">
                <a:solidFill>
                  <a:srgbClr val="FED531"/>
                </a:solidFill>
                <a:latin typeface="Lucida Sans Unicode"/>
                <a:cs typeface="Lucida Sans Unicode"/>
              </a:rPr>
              <a:t>TWITTER</a:t>
            </a:r>
            <a:endParaRPr sz="2800">
              <a:latin typeface="Lucida Sans Unicode"/>
              <a:cs typeface="Lucida Sans Unicode"/>
            </a:endParaRPr>
          </a:p>
          <a:p>
            <a:pPr marL="12700" marR="5080" algn="ctr">
              <a:lnSpc>
                <a:spcPct val="112799"/>
              </a:lnSpc>
              <a:spcBef>
                <a:spcPts val="1200"/>
              </a:spcBef>
            </a:pPr>
            <a:r>
              <a:rPr sz="2050" spc="-90" dirty="0">
                <a:solidFill>
                  <a:srgbClr val="FED531"/>
                </a:solidFill>
                <a:latin typeface="Lucida Sans Unicode"/>
                <a:cs typeface="Lucida Sans Unicode"/>
              </a:rPr>
              <a:t>Presentations</a:t>
            </a:r>
            <a:r>
              <a:rPr sz="2050" spc="-265" dirty="0">
                <a:solidFill>
                  <a:srgbClr val="FED531"/>
                </a:solidFill>
                <a:latin typeface="Lucida Sans Unicode"/>
                <a:cs typeface="Lucida Sans Unicode"/>
              </a:rPr>
              <a:t> </a:t>
            </a:r>
            <a:r>
              <a:rPr sz="2050" spc="-120" dirty="0">
                <a:solidFill>
                  <a:srgbClr val="FED531"/>
                </a:solidFill>
                <a:latin typeface="Lucida Sans Unicode"/>
                <a:cs typeface="Lucida Sans Unicode"/>
              </a:rPr>
              <a:t>are</a:t>
            </a:r>
            <a:r>
              <a:rPr sz="2050" spc="-265" dirty="0">
                <a:solidFill>
                  <a:srgbClr val="FED531"/>
                </a:solidFill>
                <a:latin typeface="Lucida Sans Unicode"/>
                <a:cs typeface="Lucida Sans Unicode"/>
              </a:rPr>
              <a:t> </a:t>
            </a:r>
            <a:r>
              <a:rPr sz="2050" spc="-100" dirty="0">
                <a:solidFill>
                  <a:srgbClr val="FED531"/>
                </a:solidFill>
                <a:latin typeface="Lucida Sans Unicode"/>
                <a:cs typeface="Lucida Sans Unicode"/>
              </a:rPr>
              <a:t>tools</a:t>
            </a:r>
            <a:r>
              <a:rPr sz="2050" spc="-260" dirty="0">
                <a:solidFill>
                  <a:srgbClr val="FED531"/>
                </a:solidFill>
                <a:latin typeface="Lucida Sans Unicode"/>
                <a:cs typeface="Lucida Sans Unicode"/>
              </a:rPr>
              <a:t> </a:t>
            </a:r>
            <a:r>
              <a:rPr sz="2050" spc="-70" dirty="0">
                <a:solidFill>
                  <a:srgbClr val="FED531"/>
                </a:solidFill>
                <a:latin typeface="Lucida Sans Unicode"/>
                <a:cs typeface="Lucida Sans Unicode"/>
              </a:rPr>
              <a:t>that  </a:t>
            </a:r>
            <a:r>
              <a:rPr sz="2050" spc="-114" dirty="0">
                <a:solidFill>
                  <a:srgbClr val="FED531"/>
                </a:solidFill>
                <a:latin typeface="Lucida Sans Unicode"/>
                <a:cs typeface="Lucida Sans Unicode"/>
              </a:rPr>
              <a:t>can </a:t>
            </a:r>
            <a:r>
              <a:rPr sz="2050" spc="-140" dirty="0">
                <a:solidFill>
                  <a:srgbClr val="FED531"/>
                </a:solidFill>
                <a:latin typeface="Lucida Sans Unicode"/>
                <a:cs typeface="Lucida Sans Unicode"/>
              </a:rPr>
              <a:t>be </a:t>
            </a:r>
            <a:r>
              <a:rPr sz="2050" spc="-125" dirty="0">
                <a:solidFill>
                  <a:srgbClr val="FED531"/>
                </a:solidFill>
                <a:latin typeface="Lucida Sans Unicode"/>
                <a:cs typeface="Lucida Sans Unicode"/>
              </a:rPr>
              <a:t>used </a:t>
            </a:r>
            <a:r>
              <a:rPr sz="2050" spc="-120" dirty="0">
                <a:solidFill>
                  <a:srgbClr val="FED531"/>
                </a:solidFill>
                <a:latin typeface="Lucida Sans Unicode"/>
                <a:cs typeface="Lucida Sans Unicode"/>
              </a:rPr>
              <a:t>for </a:t>
            </a:r>
            <a:r>
              <a:rPr sz="2050" spc="-100" dirty="0">
                <a:solidFill>
                  <a:srgbClr val="FED531"/>
                </a:solidFill>
                <a:latin typeface="Lucida Sans Unicode"/>
                <a:cs typeface="Lucida Sans Unicode"/>
              </a:rPr>
              <a:t>different  </a:t>
            </a:r>
            <a:r>
              <a:rPr sz="2050" spc="-150" dirty="0">
                <a:solidFill>
                  <a:srgbClr val="FED531"/>
                </a:solidFill>
                <a:latin typeface="Lucida Sans Unicode"/>
                <a:cs typeface="Lucida Sans Unicode"/>
              </a:rPr>
              <a:t>purposes.</a:t>
            </a:r>
            <a:endParaRPr sz="2050">
              <a:latin typeface="Lucida Sans Unicode"/>
              <a:cs typeface="Lucida Sans Unicode"/>
            </a:endParaRPr>
          </a:p>
        </p:txBody>
      </p:sp>
      <p:sp>
        <p:nvSpPr>
          <p:cNvPr id="18" name="object 18"/>
          <p:cNvSpPr txBox="1"/>
          <p:nvPr/>
        </p:nvSpPr>
        <p:spPr>
          <a:xfrm>
            <a:off x="11838614" y="6945291"/>
            <a:ext cx="3128645" cy="1666239"/>
          </a:xfrm>
          <a:prstGeom prst="rect">
            <a:avLst/>
          </a:prstGeom>
        </p:spPr>
        <p:txBody>
          <a:bodyPr vert="horz" wrap="square" lIns="0" tIns="17145" rIns="0" bIns="0" rtlCol="0">
            <a:spAutoFit/>
          </a:bodyPr>
          <a:lstStyle/>
          <a:p>
            <a:pPr algn="ctr">
              <a:lnSpc>
                <a:spcPct val="100000"/>
              </a:lnSpc>
              <a:spcBef>
                <a:spcPts val="135"/>
              </a:spcBef>
            </a:pPr>
            <a:r>
              <a:rPr sz="2800" spc="-65" dirty="0">
                <a:solidFill>
                  <a:srgbClr val="FED531"/>
                </a:solidFill>
                <a:latin typeface="Lucida Sans Unicode"/>
                <a:cs typeface="Lucida Sans Unicode"/>
              </a:rPr>
              <a:t>INSTAGRAM</a:t>
            </a:r>
            <a:endParaRPr sz="2800">
              <a:latin typeface="Lucida Sans Unicode"/>
              <a:cs typeface="Lucida Sans Unicode"/>
            </a:endParaRPr>
          </a:p>
          <a:p>
            <a:pPr marL="12065" marR="5080" algn="ctr">
              <a:lnSpc>
                <a:spcPct val="112799"/>
              </a:lnSpc>
              <a:spcBef>
                <a:spcPts val="1200"/>
              </a:spcBef>
            </a:pPr>
            <a:r>
              <a:rPr sz="2050" spc="-90" dirty="0">
                <a:solidFill>
                  <a:srgbClr val="FED531"/>
                </a:solidFill>
                <a:latin typeface="Lucida Sans Unicode"/>
                <a:cs typeface="Lucida Sans Unicode"/>
              </a:rPr>
              <a:t>Presentations</a:t>
            </a:r>
            <a:r>
              <a:rPr sz="2050" spc="-265" dirty="0">
                <a:solidFill>
                  <a:srgbClr val="FED531"/>
                </a:solidFill>
                <a:latin typeface="Lucida Sans Unicode"/>
                <a:cs typeface="Lucida Sans Unicode"/>
              </a:rPr>
              <a:t> </a:t>
            </a:r>
            <a:r>
              <a:rPr sz="2050" spc="-120" dirty="0">
                <a:solidFill>
                  <a:srgbClr val="FED531"/>
                </a:solidFill>
                <a:latin typeface="Lucida Sans Unicode"/>
                <a:cs typeface="Lucida Sans Unicode"/>
              </a:rPr>
              <a:t>are</a:t>
            </a:r>
            <a:r>
              <a:rPr sz="2050" spc="-265" dirty="0">
                <a:solidFill>
                  <a:srgbClr val="FED531"/>
                </a:solidFill>
                <a:latin typeface="Lucida Sans Unicode"/>
                <a:cs typeface="Lucida Sans Unicode"/>
              </a:rPr>
              <a:t> </a:t>
            </a:r>
            <a:r>
              <a:rPr sz="2050" spc="-100" dirty="0">
                <a:solidFill>
                  <a:srgbClr val="FED531"/>
                </a:solidFill>
                <a:latin typeface="Lucida Sans Unicode"/>
                <a:cs typeface="Lucida Sans Unicode"/>
              </a:rPr>
              <a:t>tools</a:t>
            </a:r>
            <a:r>
              <a:rPr sz="2050" spc="-260" dirty="0">
                <a:solidFill>
                  <a:srgbClr val="FED531"/>
                </a:solidFill>
                <a:latin typeface="Lucida Sans Unicode"/>
                <a:cs typeface="Lucida Sans Unicode"/>
              </a:rPr>
              <a:t> </a:t>
            </a:r>
            <a:r>
              <a:rPr sz="2050" spc="-70" dirty="0">
                <a:solidFill>
                  <a:srgbClr val="FED531"/>
                </a:solidFill>
                <a:latin typeface="Lucida Sans Unicode"/>
                <a:cs typeface="Lucida Sans Unicode"/>
              </a:rPr>
              <a:t>that  </a:t>
            </a:r>
            <a:r>
              <a:rPr sz="2050" spc="-114" dirty="0">
                <a:solidFill>
                  <a:srgbClr val="FED531"/>
                </a:solidFill>
                <a:latin typeface="Lucida Sans Unicode"/>
                <a:cs typeface="Lucida Sans Unicode"/>
              </a:rPr>
              <a:t>can </a:t>
            </a:r>
            <a:r>
              <a:rPr sz="2050" spc="-140" dirty="0">
                <a:solidFill>
                  <a:srgbClr val="FED531"/>
                </a:solidFill>
                <a:latin typeface="Lucida Sans Unicode"/>
                <a:cs typeface="Lucida Sans Unicode"/>
              </a:rPr>
              <a:t>be </a:t>
            </a:r>
            <a:r>
              <a:rPr sz="2050" spc="-125" dirty="0">
                <a:solidFill>
                  <a:srgbClr val="FED531"/>
                </a:solidFill>
                <a:latin typeface="Lucida Sans Unicode"/>
                <a:cs typeface="Lucida Sans Unicode"/>
              </a:rPr>
              <a:t>used </a:t>
            </a:r>
            <a:r>
              <a:rPr sz="2050" spc="-120" dirty="0">
                <a:solidFill>
                  <a:srgbClr val="FED531"/>
                </a:solidFill>
                <a:latin typeface="Lucida Sans Unicode"/>
                <a:cs typeface="Lucida Sans Unicode"/>
              </a:rPr>
              <a:t>for </a:t>
            </a:r>
            <a:r>
              <a:rPr sz="2050" spc="-100" dirty="0">
                <a:solidFill>
                  <a:srgbClr val="FED531"/>
                </a:solidFill>
                <a:latin typeface="Lucida Sans Unicode"/>
                <a:cs typeface="Lucida Sans Unicode"/>
              </a:rPr>
              <a:t>different  </a:t>
            </a:r>
            <a:r>
              <a:rPr sz="2050" spc="-150" dirty="0">
                <a:solidFill>
                  <a:srgbClr val="FED531"/>
                </a:solidFill>
                <a:latin typeface="Lucida Sans Unicode"/>
                <a:cs typeface="Lucida Sans Unicode"/>
              </a:rPr>
              <a:t>purposes.</a:t>
            </a:r>
            <a:endParaRPr sz="2050">
              <a:latin typeface="Lucida Sans Unicode"/>
              <a:cs typeface="Lucida Sans Unicode"/>
            </a:endParaRPr>
          </a:p>
        </p:txBody>
      </p:sp>
      <p:sp>
        <p:nvSpPr>
          <p:cNvPr id="19" name="object 19"/>
          <p:cNvSpPr txBox="1">
            <a:spLocks noGrp="1"/>
          </p:cNvSpPr>
          <p:nvPr>
            <p:ph type="title"/>
          </p:nvPr>
        </p:nvSpPr>
        <p:spPr>
          <a:xfrm>
            <a:off x="5523182" y="1215890"/>
            <a:ext cx="7242175" cy="833119"/>
          </a:xfrm>
          <a:prstGeom prst="rect">
            <a:avLst/>
          </a:prstGeom>
        </p:spPr>
        <p:txBody>
          <a:bodyPr vert="horz" wrap="square" lIns="0" tIns="12700" rIns="0" bIns="0" rtlCol="0">
            <a:spAutoFit/>
          </a:bodyPr>
          <a:lstStyle/>
          <a:p>
            <a:pPr marL="12700">
              <a:lnSpc>
                <a:spcPct val="100000"/>
              </a:lnSpc>
              <a:spcBef>
                <a:spcPts val="100"/>
              </a:spcBef>
              <a:tabLst>
                <a:tab pos="3919854" algn="l"/>
                <a:tab pos="6316980" algn="l"/>
              </a:tabLst>
            </a:pPr>
            <a:r>
              <a:rPr sz="5300" spc="484" dirty="0"/>
              <a:t>C</a:t>
            </a:r>
            <a:r>
              <a:rPr sz="5300" spc="575" dirty="0"/>
              <a:t>O</a:t>
            </a:r>
            <a:r>
              <a:rPr sz="5300" spc="570" dirty="0"/>
              <a:t>NN</a:t>
            </a:r>
            <a:r>
              <a:rPr sz="5300" spc="170" dirty="0"/>
              <a:t>E</a:t>
            </a:r>
            <a:r>
              <a:rPr sz="5300" spc="484" dirty="0"/>
              <a:t>C</a:t>
            </a:r>
            <a:r>
              <a:rPr sz="5300" spc="50" dirty="0"/>
              <a:t>T</a:t>
            </a:r>
            <a:r>
              <a:rPr sz="5300" dirty="0"/>
              <a:t>	</a:t>
            </a:r>
            <a:r>
              <a:rPr sz="5300" spc="1315" dirty="0"/>
              <a:t>W</a:t>
            </a:r>
            <a:r>
              <a:rPr sz="5300" spc="70" dirty="0"/>
              <a:t>I</a:t>
            </a:r>
            <a:r>
              <a:rPr sz="5300" spc="575" dirty="0"/>
              <a:t>T</a:t>
            </a:r>
            <a:r>
              <a:rPr sz="5300" spc="-140" dirty="0"/>
              <a:t>H</a:t>
            </a:r>
            <a:r>
              <a:rPr sz="5300" dirty="0"/>
              <a:t>	</a:t>
            </a:r>
            <a:r>
              <a:rPr sz="5300" spc="480" dirty="0"/>
              <a:t>U</a:t>
            </a:r>
            <a:r>
              <a:rPr sz="5300" spc="-295" dirty="0"/>
              <a:t>S</a:t>
            </a:r>
            <a:endParaRPr sz="5300"/>
          </a:p>
        </p:txBody>
      </p:sp>
      <p:sp>
        <p:nvSpPr>
          <p:cNvPr id="20" name="object 20"/>
          <p:cNvSpPr/>
          <p:nvPr/>
        </p:nvSpPr>
        <p:spPr>
          <a:xfrm>
            <a:off x="4594368" y="4278320"/>
            <a:ext cx="581025" cy="1228725"/>
          </a:xfrm>
          <a:custGeom>
            <a:avLst/>
            <a:gdLst/>
            <a:ahLst/>
            <a:cxnLst/>
            <a:rect l="l" t="t" r="r" b="b"/>
            <a:pathLst>
              <a:path w="581025" h="1228725">
                <a:moveTo>
                  <a:pt x="374373" y="409442"/>
                </a:moveTo>
                <a:lnTo>
                  <a:pt x="133980" y="409442"/>
                </a:lnTo>
                <a:lnTo>
                  <a:pt x="133980" y="268914"/>
                </a:lnTo>
                <a:lnTo>
                  <a:pt x="134496" y="268914"/>
                </a:lnTo>
                <a:lnTo>
                  <a:pt x="137067" y="229176"/>
                </a:lnTo>
                <a:lnTo>
                  <a:pt x="143005" y="190537"/>
                </a:lnTo>
                <a:lnTo>
                  <a:pt x="153126" y="153661"/>
                </a:lnTo>
                <a:lnTo>
                  <a:pt x="189183" y="87862"/>
                </a:lnTo>
                <a:lnTo>
                  <a:pt x="216752" y="60267"/>
                </a:lnTo>
                <a:lnTo>
                  <a:pt x="251769" y="37097"/>
                </a:lnTo>
                <a:lnTo>
                  <a:pt x="295050" y="19014"/>
                </a:lnTo>
                <a:lnTo>
                  <a:pt x="347412" y="6685"/>
                </a:lnTo>
                <a:lnTo>
                  <a:pt x="409672" y="774"/>
                </a:lnTo>
                <a:lnTo>
                  <a:pt x="409672" y="0"/>
                </a:lnTo>
                <a:lnTo>
                  <a:pt x="580755" y="0"/>
                </a:lnTo>
                <a:lnTo>
                  <a:pt x="580755" y="202525"/>
                </a:lnTo>
                <a:lnTo>
                  <a:pt x="446774" y="202525"/>
                </a:lnTo>
                <a:lnTo>
                  <a:pt x="417526" y="208914"/>
                </a:lnTo>
                <a:lnTo>
                  <a:pt x="394631" y="226323"/>
                </a:lnTo>
                <a:lnTo>
                  <a:pt x="379707" y="252111"/>
                </a:lnTo>
                <a:lnTo>
                  <a:pt x="374373" y="283639"/>
                </a:lnTo>
                <a:lnTo>
                  <a:pt x="374373" y="409442"/>
                </a:lnTo>
                <a:close/>
              </a:path>
              <a:path w="581025" h="1228725">
                <a:moveTo>
                  <a:pt x="546745" y="612226"/>
                </a:moveTo>
                <a:lnTo>
                  <a:pt x="0" y="612226"/>
                </a:lnTo>
                <a:lnTo>
                  <a:pt x="0" y="409442"/>
                </a:lnTo>
                <a:lnTo>
                  <a:pt x="580755" y="409442"/>
                </a:lnTo>
                <a:lnTo>
                  <a:pt x="546745" y="612226"/>
                </a:lnTo>
                <a:close/>
              </a:path>
              <a:path w="581025" h="1228725">
                <a:moveTo>
                  <a:pt x="374373" y="1228585"/>
                </a:moveTo>
                <a:lnTo>
                  <a:pt x="133980" y="1228585"/>
                </a:lnTo>
                <a:lnTo>
                  <a:pt x="133980" y="612226"/>
                </a:lnTo>
                <a:lnTo>
                  <a:pt x="374373" y="612226"/>
                </a:lnTo>
                <a:lnTo>
                  <a:pt x="374373" y="1228585"/>
                </a:lnTo>
                <a:close/>
              </a:path>
            </a:pathLst>
          </a:custGeom>
          <a:solidFill>
            <a:srgbClr val="FED531"/>
          </a:solidFill>
        </p:spPr>
        <p:txBody>
          <a:bodyPr wrap="square" lIns="0" tIns="0" rIns="0" bIns="0" rtlCol="0"/>
          <a:lstStyle/>
          <a:p>
            <a:endParaRPr/>
          </a:p>
        </p:txBody>
      </p:sp>
      <p:sp>
        <p:nvSpPr>
          <p:cNvPr id="21" name="object 21"/>
          <p:cNvSpPr/>
          <p:nvPr/>
        </p:nvSpPr>
        <p:spPr>
          <a:xfrm>
            <a:off x="8557787" y="4414617"/>
            <a:ext cx="1177290" cy="952500"/>
          </a:xfrm>
          <a:custGeom>
            <a:avLst/>
            <a:gdLst/>
            <a:ahLst/>
            <a:cxnLst/>
            <a:rect l="l" t="t" r="r" b="b"/>
            <a:pathLst>
              <a:path w="1177290" h="952500">
                <a:moveTo>
                  <a:pt x="1056276" y="295165"/>
                </a:moveTo>
                <a:lnTo>
                  <a:pt x="579927" y="295165"/>
                </a:lnTo>
                <a:lnTo>
                  <a:pt x="577103" y="281853"/>
                </a:lnTo>
                <a:lnTo>
                  <a:pt x="575116" y="268231"/>
                </a:lnTo>
                <a:lnTo>
                  <a:pt x="573941" y="254371"/>
                </a:lnTo>
                <a:lnTo>
                  <a:pt x="573554" y="240345"/>
                </a:lnTo>
                <a:lnTo>
                  <a:pt x="578459" y="191908"/>
                </a:lnTo>
                <a:lnTo>
                  <a:pt x="592526" y="146793"/>
                </a:lnTo>
                <a:lnTo>
                  <a:pt x="614783" y="105967"/>
                </a:lnTo>
                <a:lnTo>
                  <a:pt x="644261" y="70396"/>
                </a:lnTo>
                <a:lnTo>
                  <a:pt x="679988" y="41048"/>
                </a:lnTo>
                <a:lnTo>
                  <a:pt x="720994" y="18888"/>
                </a:lnTo>
                <a:lnTo>
                  <a:pt x="766307" y="4883"/>
                </a:lnTo>
                <a:lnTo>
                  <a:pt x="814957" y="0"/>
                </a:lnTo>
                <a:lnTo>
                  <a:pt x="865673" y="5290"/>
                </a:lnTo>
                <a:lnTo>
                  <a:pt x="912685" y="20430"/>
                </a:lnTo>
                <a:lnTo>
                  <a:pt x="954869" y="44327"/>
                </a:lnTo>
                <a:lnTo>
                  <a:pt x="991102" y="75885"/>
                </a:lnTo>
                <a:lnTo>
                  <a:pt x="1115340" y="75885"/>
                </a:lnTo>
                <a:lnTo>
                  <a:pt x="1103392" y="93904"/>
                </a:lnTo>
                <a:lnTo>
                  <a:pt x="1073511" y="125082"/>
                </a:lnTo>
                <a:lnTo>
                  <a:pt x="1038516" y="150501"/>
                </a:lnTo>
                <a:lnTo>
                  <a:pt x="1148846" y="150501"/>
                </a:lnTo>
                <a:lnTo>
                  <a:pt x="1122415" y="180291"/>
                </a:lnTo>
                <a:lnTo>
                  <a:pt x="1090690" y="210155"/>
                </a:lnTo>
                <a:lnTo>
                  <a:pt x="1056360" y="237046"/>
                </a:lnTo>
                <a:lnTo>
                  <a:pt x="1056695" y="244850"/>
                </a:lnTo>
                <a:lnTo>
                  <a:pt x="1056934" y="252654"/>
                </a:lnTo>
                <a:lnTo>
                  <a:pt x="1057052" y="259100"/>
                </a:lnTo>
                <a:lnTo>
                  <a:pt x="1057005" y="272074"/>
                </a:lnTo>
                <a:lnTo>
                  <a:pt x="1056276" y="295165"/>
                </a:lnTo>
                <a:close/>
              </a:path>
              <a:path w="1177290" h="952500">
                <a:moveTo>
                  <a:pt x="1115340" y="75885"/>
                </a:moveTo>
                <a:lnTo>
                  <a:pt x="991102" y="75885"/>
                </a:lnTo>
                <a:lnTo>
                  <a:pt x="1031749" y="66050"/>
                </a:lnTo>
                <a:lnTo>
                  <a:pt x="1070986" y="52980"/>
                </a:lnTo>
                <a:lnTo>
                  <a:pt x="1108645" y="36768"/>
                </a:lnTo>
                <a:lnTo>
                  <a:pt x="1144560" y="17511"/>
                </a:lnTo>
                <a:lnTo>
                  <a:pt x="1127346" y="57778"/>
                </a:lnTo>
                <a:lnTo>
                  <a:pt x="1115340" y="75885"/>
                </a:lnTo>
                <a:close/>
              </a:path>
              <a:path w="1177290" h="952500">
                <a:moveTo>
                  <a:pt x="1049499" y="365213"/>
                </a:moveTo>
                <a:lnTo>
                  <a:pt x="156516" y="365213"/>
                </a:lnTo>
                <a:lnTo>
                  <a:pt x="120492" y="335836"/>
                </a:lnTo>
                <a:lnTo>
                  <a:pt x="90769" y="300136"/>
                </a:lnTo>
                <a:lnTo>
                  <a:pt x="68326" y="259100"/>
                </a:lnTo>
                <a:lnTo>
                  <a:pt x="54143" y="213715"/>
                </a:lnTo>
                <a:lnTo>
                  <a:pt x="49198" y="164968"/>
                </a:lnTo>
                <a:lnTo>
                  <a:pt x="51396" y="132418"/>
                </a:lnTo>
                <a:lnTo>
                  <a:pt x="57801" y="101201"/>
                </a:lnTo>
                <a:lnTo>
                  <a:pt x="68125" y="71602"/>
                </a:lnTo>
                <a:lnTo>
                  <a:pt x="82082" y="43906"/>
                </a:lnTo>
                <a:lnTo>
                  <a:pt x="113107" y="79206"/>
                </a:lnTo>
                <a:lnTo>
                  <a:pt x="146451" y="112308"/>
                </a:lnTo>
                <a:lnTo>
                  <a:pt x="181988" y="143089"/>
                </a:lnTo>
                <a:lnTo>
                  <a:pt x="219593" y="171425"/>
                </a:lnTo>
                <a:lnTo>
                  <a:pt x="259142" y="197191"/>
                </a:lnTo>
                <a:lnTo>
                  <a:pt x="300510" y="220264"/>
                </a:lnTo>
                <a:lnTo>
                  <a:pt x="343573" y="240518"/>
                </a:lnTo>
                <a:lnTo>
                  <a:pt x="388204" y="257829"/>
                </a:lnTo>
                <a:lnTo>
                  <a:pt x="434280" y="272074"/>
                </a:lnTo>
                <a:lnTo>
                  <a:pt x="481676" y="283128"/>
                </a:lnTo>
                <a:lnTo>
                  <a:pt x="530266" y="290866"/>
                </a:lnTo>
                <a:lnTo>
                  <a:pt x="579927" y="295165"/>
                </a:lnTo>
                <a:lnTo>
                  <a:pt x="1056276" y="295165"/>
                </a:lnTo>
                <a:lnTo>
                  <a:pt x="1055864" y="308206"/>
                </a:lnTo>
                <a:lnTo>
                  <a:pt x="1052093" y="348476"/>
                </a:lnTo>
                <a:lnTo>
                  <a:pt x="1049499" y="365213"/>
                </a:lnTo>
                <a:close/>
              </a:path>
              <a:path w="1177290" h="952500">
                <a:moveTo>
                  <a:pt x="1148846" y="150501"/>
                </a:moveTo>
                <a:lnTo>
                  <a:pt x="1038516" y="150501"/>
                </a:lnTo>
                <a:lnTo>
                  <a:pt x="1074738" y="144807"/>
                </a:lnTo>
                <a:lnTo>
                  <a:pt x="1109956" y="136542"/>
                </a:lnTo>
                <a:lnTo>
                  <a:pt x="1144122" y="125803"/>
                </a:lnTo>
                <a:lnTo>
                  <a:pt x="1177189" y="112685"/>
                </a:lnTo>
                <a:lnTo>
                  <a:pt x="1151319" y="147713"/>
                </a:lnTo>
                <a:lnTo>
                  <a:pt x="1148846" y="150501"/>
                </a:lnTo>
                <a:close/>
              </a:path>
              <a:path w="1177290" h="952500">
                <a:moveTo>
                  <a:pt x="979995" y="582210"/>
                </a:moveTo>
                <a:lnTo>
                  <a:pt x="177164" y="582210"/>
                </a:lnTo>
                <a:lnTo>
                  <a:pt x="193646" y="581686"/>
                </a:lnTo>
                <a:lnTo>
                  <a:pt x="209793" y="580116"/>
                </a:lnTo>
                <a:lnTo>
                  <a:pt x="225558" y="577499"/>
                </a:lnTo>
                <a:lnTo>
                  <a:pt x="240893" y="573835"/>
                </a:lnTo>
                <a:lnTo>
                  <a:pt x="195407" y="559935"/>
                </a:lnTo>
                <a:lnTo>
                  <a:pt x="154215" y="537813"/>
                </a:lnTo>
                <a:lnTo>
                  <a:pt x="118302" y="508446"/>
                </a:lnTo>
                <a:lnTo>
                  <a:pt x="88655" y="472810"/>
                </a:lnTo>
                <a:lnTo>
                  <a:pt x="66258" y="431882"/>
                </a:lnTo>
                <a:lnTo>
                  <a:pt x="52098" y="386639"/>
                </a:lnTo>
                <a:lnTo>
                  <a:pt x="47158" y="338057"/>
                </a:lnTo>
                <a:lnTo>
                  <a:pt x="47158" y="335012"/>
                </a:lnTo>
                <a:lnTo>
                  <a:pt x="72455" y="347154"/>
                </a:lnTo>
                <a:lnTo>
                  <a:pt x="99256" y="356394"/>
                </a:lnTo>
                <a:lnTo>
                  <a:pt x="127349" y="362493"/>
                </a:lnTo>
                <a:lnTo>
                  <a:pt x="156516" y="365213"/>
                </a:lnTo>
                <a:lnTo>
                  <a:pt x="1049499" y="365213"/>
                </a:lnTo>
                <a:lnTo>
                  <a:pt x="1045830" y="388894"/>
                </a:lnTo>
                <a:lnTo>
                  <a:pt x="1037092" y="429278"/>
                </a:lnTo>
                <a:lnTo>
                  <a:pt x="1025897" y="469450"/>
                </a:lnTo>
                <a:lnTo>
                  <a:pt x="1012264" y="509227"/>
                </a:lnTo>
                <a:lnTo>
                  <a:pt x="996210" y="548431"/>
                </a:lnTo>
                <a:lnTo>
                  <a:pt x="979995" y="582210"/>
                </a:lnTo>
                <a:close/>
              </a:path>
              <a:path w="1177290" h="952500">
                <a:moveTo>
                  <a:pt x="742439" y="847681"/>
                </a:moveTo>
                <a:lnTo>
                  <a:pt x="57610" y="847681"/>
                </a:lnTo>
                <a:lnTo>
                  <a:pt x="113379" y="844544"/>
                </a:lnTo>
                <a:lnTo>
                  <a:pt x="167279" y="835358"/>
                </a:lnTo>
                <a:lnTo>
                  <a:pt x="218970" y="820462"/>
                </a:lnTo>
                <a:lnTo>
                  <a:pt x="268112" y="800193"/>
                </a:lnTo>
                <a:lnTo>
                  <a:pt x="314364" y="774891"/>
                </a:lnTo>
                <a:lnTo>
                  <a:pt x="357388" y="744894"/>
                </a:lnTo>
                <a:lnTo>
                  <a:pt x="306087" y="738445"/>
                </a:lnTo>
                <a:lnTo>
                  <a:pt x="258736" y="721902"/>
                </a:lnTo>
                <a:lnTo>
                  <a:pt x="216485" y="696418"/>
                </a:lnTo>
                <a:lnTo>
                  <a:pt x="180478" y="663152"/>
                </a:lnTo>
                <a:lnTo>
                  <a:pt x="151864" y="623259"/>
                </a:lnTo>
                <a:lnTo>
                  <a:pt x="131790" y="577895"/>
                </a:lnTo>
                <a:lnTo>
                  <a:pt x="142930" y="579747"/>
                </a:lnTo>
                <a:lnTo>
                  <a:pt x="154190" y="581099"/>
                </a:lnTo>
                <a:lnTo>
                  <a:pt x="165594" y="581928"/>
                </a:lnTo>
                <a:lnTo>
                  <a:pt x="177164" y="582210"/>
                </a:lnTo>
                <a:lnTo>
                  <a:pt x="979995" y="582210"/>
                </a:lnTo>
                <a:lnTo>
                  <a:pt x="977752" y="586882"/>
                </a:lnTo>
                <a:lnTo>
                  <a:pt x="956910" y="624398"/>
                </a:lnTo>
                <a:lnTo>
                  <a:pt x="933699" y="660799"/>
                </a:lnTo>
                <a:lnTo>
                  <a:pt x="908139" y="695907"/>
                </a:lnTo>
                <a:lnTo>
                  <a:pt x="880247" y="729539"/>
                </a:lnTo>
                <a:lnTo>
                  <a:pt x="850041" y="761516"/>
                </a:lnTo>
                <a:lnTo>
                  <a:pt x="817538" y="791659"/>
                </a:lnTo>
                <a:lnTo>
                  <a:pt x="782757" y="819786"/>
                </a:lnTo>
                <a:lnTo>
                  <a:pt x="745715" y="845717"/>
                </a:lnTo>
                <a:lnTo>
                  <a:pt x="742439" y="847681"/>
                </a:lnTo>
                <a:close/>
              </a:path>
              <a:path w="1177290" h="952500">
                <a:moveTo>
                  <a:pt x="370134" y="952500"/>
                </a:moveTo>
                <a:lnTo>
                  <a:pt x="319455" y="950654"/>
                </a:lnTo>
                <a:lnTo>
                  <a:pt x="269785" y="945207"/>
                </a:lnTo>
                <a:lnTo>
                  <a:pt x="221251" y="936292"/>
                </a:lnTo>
                <a:lnTo>
                  <a:pt x="173978" y="924043"/>
                </a:lnTo>
                <a:lnTo>
                  <a:pt x="128090" y="908593"/>
                </a:lnTo>
                <a:lnTo>
                  <a:pt x="83715" y="890077"/>
                </a:lnTo>
                <a:lnTo>
                  <a:pt x="40976" y="868629"/>
                </a:lnTo>
                <a:lnTo>
                  <a:pt x="0" y="844382"/>
                </a:lnTo>
                <a:lnTo>
                  <a:pt x="14235" y="845861"/>
                </a:lnTo>
                <a:lnTo>
                  <a:pt x="28614" y="846888"/>
                </a:lnTo>
                <a:lnTo>
                  <a:pt x="43088" y="847487"/>
                </a:lnTo>
                <a:lnTo>
                  <a:pt x="57610" y="847681"/>
                </a:lnTo>
                <a:lnTo>
                  <a:pt x="742439" y="847681"/>
                </a:lnTo>
                <a:lnTo>
                  <a:pt x="706431" y="869272"/>
                </a:lnTo>
                <a:lnTo>
                  <a:pt x="664921" y="890272"/>
                </a:lnTo>
                <a:lnTo>
                  <a:pt x="621204" y="908535"/>
                </a:lnTo>
                <a:lnTo>
                  <a:pt x="575297" y="923882"/>
                </a:lnTo>
                <a:lnTo>
                  <a:pt x="527219" y="936132"/>
                </a:lnTo>
                <a:lnTo>
                  <a:pt x="476988" y="945105"/>
                </a:lnTo>
                <a:lnTo>
                  <a:pt x="424620" y="950621"/>
                </a:lnTo>
                <a:lnTo>
                  <a:pt x="370134" y="952500"/>
                </a:lnTo>
                <a:close/>
              </a:path>
            </a:pathLst>
          </a:custGeom>
          <a:solidFill>
            <a:srgbClr val="FED531"/>
          </a:solidFill>
        </p:spPr>
        <p:txBody>
          <a:bodyPr wrap="square" lIns="0" tIns="0" rIns="0" bIns="0" rtlCol="0"/>
          <a:lstStyle/>
          <a:p>
            <a:endParaRPr/>
          </a:p>
        </p:txBody>
      </p:sp>
      <p:sp>
        <p:nvSpPr>
          <p:cNvPr id="22" name="object 22"/>
          <p:cNvSpPr/>
          <p:nvPr/>
        </p:nvSpPr>
        <p:spPr>
          <a:xfrm>
            <a:off x="12880222" y="4369582"/>
            <a:ext cx="1048385" cy="1047750"/>
          </a:xfrm>
          <a:custGeom>
            <a:avLst/>
            <a:gdLst/>
            <a:ahLst/>
            <a:cxnLst/>
            <a:rect l="l" t="t" r="r" b="b"/>
            <a:pathLst>
              <a:path w="1048384" h="1047750">
                <a:moveTo>
                  <a:pt x="523989" y="1047750"/>
                </a:moveTo>
                <a:lnTo>
                  <a:pt x="383491" y="1047089"/>
                </a:lnTo>
                <a:lnTo>
                  <a:pt x="345199" y="1046103"/>
                </a:lnTo>
                <a:lnTo>
                  <a:pt x="269184" y="1041474"/>
                </a:lnTo>
                <a:lnTo>
                  <a:pt x="206785" y="1029068"/>
                </a:lnTo>
                <a:lnTo>
                  <a:pt x="155785" y="1009242"/>
                </a:lnTo>
                <a:lnTo>
                  <a:pt x="109897" y="979671"/>
                </a:lnTo>
                <a:lnTo>
                  <a:pt x="68078" y="937852"/>
                </a:lnTo>
                <a:lnTo>
                  <a:pt x="38507" y="891964"/>
                </a:lnTo>
                <a:lnTo>
                  <a:pt x="18681" y="840964"/>
                </a:lnTo>
                <a:lnTo>
                  <a:pt x="6275" y="778565"/>
                </a:lnTo>
                <a:lnTo>
                  <a:pt x="3214" y="739831"/>
                </a:lnTo>
                <a:lnTo>
                  <a:pt x="662" y="664258"/>
                </a:lnTo>
                <a:lnTo>
                  <a:pt x="144" y="608281"/>
                </a:lnTo>
                <a:lnTo>
                  <a:pt x="0" y="523760"/>
                </a:lnTo>
                <a:lnTo>
                  <a:pt x="148" y="437818"/>
                </a:lnTo>
                <a:lnTo>
                  <a:pt x="663" y="383348"/>
                </a:lnTo>
                <a:lnTo>
                  <a:pt x="1652" y="345066"/>
                </a:lnTo>
                <a:lnTo>
                  <a:pt x="6275" y="269184"/>
                </a:lnTo>
                <a:lnTo>
                  <a:pt x="18681" y="206785"/>
                </a:lnTo>
                <a:lnTo>
                  <a:pt x="38504" y="155785"/>
                </a:lnTo>
                <a:lnTo>
                  <a:pt x="67991" y="109886"/>
                </a:lnTo>
                <a:lnTo>
                  <a:pt x="109668" y="68078"/>
                </a:lnTo>
                <a:lnTo>
                  <a:pt x="155555" y="38507"/>
                </a:lnTo>
                <a:lnTo>
                  <a:pt x="206556" y="18681"/>
                </a:lnTo>
                <a:lnTo>
                  <a:pt x="268955" y="6275"/>
                </a:lnTo>
                <a:lnTo>
                  <a:pt x="307689" y="3214"/>
                </a:lnTo>
                <a:lnTo>
                  <a:pt x="383348" y="660"/>
                </a:lnTo>
                <a:lnTo>
                  <a:pt x="523760" y="0"/>
                </a:lnTo>
                <a:lnTo>
                  <a:pt x="664286" y="631"/>
                </a:lnTo>
                <a:lnTo>
                  <a:pt x="702647" y="1549"/>
                </a:lnTo>
                <a:lnTo>
                  <a:pt x="778794" y="6045"/>
                </a:lnTo>
                <a:lnTo>
                  <a:pt x="841193" y="18452"/>
                </a:lnTo>
                <a:lnTo>
                  <a:pt x="892194" y="38278"/>
                </a:lnTo>
                <a:lnTo>
                  <a:pt x="938081" y="67848"/>
                </a:lnTo>
                <a:lnTo>
                  <a:pt x="966061" y="94373"/>
                </a:lnTo>
                <a:lnTo>
                  <a:pt x="523760" y="94373"/>
                </a:lnTo>
                <a:lnTo>
                  <a:pt x="439468" y="94484"/>
                </a:lnTo>
                <a:lnTo>
                  <a:pt x="386218" y="94918"/>
                </a:lnTo>
                <a:lnTo>
                  <a:pt x="312051" y="97358"/>
                </a:lnTo>
                <a:lnTo>
                  <a:pt x="251059" y="104706"/>
                </a:lnTo>
                <a:lnTo>
                  <a:pt x="197608" y="123118"/>
                </a:lnTo>
                <a:lnTo>
                  <a:pt x="154533" y="154762"/>
                </a:lnTo>
                <a:lnTo>
                  <a:pt x="122792" y="197838"/>
                </a:lnTo>
                <a:lnTo>
                  <a:pt x="104304" y="251461"/>
                </a:lnTo>
                <a:lnTo>
                  <a:pt x="97128" y="312281"/>
                </a:lnTo>
                <a:lnTo>
                  <a:pt x="94688" y="386448"/>
                </a:lnTo>
                <a:lnTo>
                  <a:pt x="94270" y="437818"/>
                </a:lnTo>
                <a:lnTo>
                  <a:pt x="94266" y="609734"/>
                </a:lnTo>
                <a:lnTo>
                  <a:pt x="94688" y="661531"/>
                </a:lnTo>
                <a:lnTo>
                  <a:pt x="97128" y="735698"/>
                </a:lnTo>
                <a:lnTo>
                  <a:pt x="104476" y="796690"/>
                </a:lnTo>
                <a:lnTo>
                  <a:pt x="122889" y="850141"/>
                </a:lnTo>
                <a:lnTo>
                  <a:pt x="154533" y="893216"/>
                </a:lnTo>
                <a:lnTo>
                  <a:pt x="197608" y="924957"/>
                </a:lnTo>
                <a:lnTo>
                  <a:pt x="251231" y="943445"/>
                </a:lnTo>
                <a:lnTo>
                  <a:pt x="312051" y="950621"/>
                </a:lnTo>
                <a:lnTo>
                  <a:pt x="386221" y="953061"/>
                </a:lnTo>
                <a:lnTo>
                  <a:pt x="439475" y="953495"/>
                </a:lnTo>
                <a:lnTo>
                  <a:pt x="965645" y="953606"/>
                </a:lnTo>
                <a:lnTo>
                  <a:pt x="960035" y="959806"/>
                </a:lnTo>
                <a:lnTo>
                  <a:pt x="915633" y="995942"/>
                </a:lnTo>
                <a:lnTo>
                  <a:pt x="867269" y="1020195"/>
                </a:lnTo>
                <a:lnTo>
                  <a:pt x="812103" y="1036240"/>
                </a:lnTo>
                <a:lnTo>
                  <a:pt x="740061" y="1044535"/>
                </a:lnTo>
                <a:lnTo>
                  <a:pt x="664401" y="1047089"/>
                </a:lnTo>
                <a:lnTo>
                  <a:pt x="523989" y="1047750"/>
                </a:lnTo>
                <a:close/>
              </a:path>
              <a:path w="1048384" h="1047750">
                <a:moveTo>
                  <a:pt x="965645" y="953606"/>
                </a:moveTo>
                <a:lnTo>
                  <a:pt x="523760" y="953606"/>
                </a:lnTo>
                <a:lnTo>
                  <a:pt x="608052" y="953495"/>
                </a:lnTo>
                <a:lnTo>
                  <a:pt x="661302" y="953060"/>
                </a:lnTo>
                <a:lnTo>
                  <a:pt x="735468" y="950621"/>
                </a:lnTo>
                <a:lnTo>
                  <a:pt x="796461" y="943273"/>
                </a:lnTo>
                <a:lnTo>
                  <a:pt x="849911" y="924860"/>
                </a:lnTo>
                <a:lnTo>
                  <a:pt x="892987" y="893216"/>
                </a:lnTo>
                <a:lnTo>
                  <a:pt x="924728" y="850141"/>
                </a:lnTo>
                <a:lnTo>
                  <a:pt x="943216" y="796518"/>
                </a:lnTo>
                <a:lnTo>
                  <a:pt x="950391" y="735698"/>
                </a:lnTo>
                <a:lnTo>
                  <a:pt x="952831" y="661531"/>
                </a:lnTo>
                <a:lnTo>
                  <a:pt x="953253" y="609734"/>
                </a:lnTo>
                <a:lnTo>
                  <a:pt x="953250" y="437818"/>
                </a:lnTo>
                <a:lnTo>
                  <a:pt x="952831" y="386448"/>
                </a:lnTo>
                <a:lnTo>
                  <a:pt x="950391" y="312281"/>
                </a:lnTo>
                <a:lnTo>
                  <a:pt x="943043" y="251288"/>
                </a:lnTo>
                <a:lnTo>
                  <a:pt x="924631" y="197838"/>
                </a:lnTo>
                <a:lnTo>
                  <a:pt x="892986" y="154762"/>
                </a:lnTo>
                <a:lnTo>
                  <a:pt x="849911" y="123021"/>
                </a:lnTo>
                <a:lnTo>
                  <a:pt x="796288" y="104533"/>
                </a:lnTo>
                <a:lnTo>
                  <a:pt x="735468" y="97358"/>
                </a:lnTo>
                <a:lnTo>
                  <a:pt x="661301" y="94918"/>
                </a:lnTo>
                <a:lnTo>
                  <a:pt x="608051" y="94484"/>
                </a:lnTo>
                <a:lnTo>
                  <a:pt x="523760" y="94373"/>
                </a:lnTo>
                <a:lnTo>
                  <a:pt x="966061" y="94373"/>
                </a:lnTo>
                <a:lnTo>
                  <a:pt x="996171" y="132116"/>
                </a:lnTo>
                <a:lnTo>
                  <a:pt x="1020425" y="180480"/>
                </a:lnTo>
                <a:lnTo>
                  <a:pt x="1036469" y="235646"/>
                </a:lnTo>
                <a:lnTo>
                  <a:pt x="1044774" y="307918"/>
                </a:lnTo>
                <a:lnTo>
                  <a:pt x="1047319" y="383348"/>
                </a:lnTo>
                <a:lnTo>
                  <a:pt x="1047832" y="437818"/>
                </a:lnTo>
                <a:lnTo>
                  <a:pt x="1047979" y="523989"/>
                </a:lnTo>
                <a:lnTo>
                  <a:pt x="1047832" y="609734"/>
                </a:lnTo>
                <a:lnTo>
                  <a:pt x="1047319" y="664258"/>
                </a:lnTo>
                <a:lnTo>
                  <a:pt x="1046332" y="702550"/>
                </a:lnTo>
                <a:lnTo>
                  <a:pt x="1041704" y="778565"/>
                </a:lnTo>
                <a:lnTo>
                  <a:pt x="1029298" y="840964"/>
                </a:lnTo>
                <a:lnTo>
                  <a:pt x="1009471" y="891964"/>
                </a:lnTo>
                <a:lnTo>
                  <a:pt x="979901" y="937852"/>
                </a:lnTo>
                <a:lnTo>
                  <a:pt x="965645" y="953606"/>
                </a:lnTo>
                <a:close/>
              </a:path>
            </a:pathLst>
          </a:custGeom>
          <a:solidFill>
            <a:srgbClr val="FED531"/>
          </a:solidFill>
        </p:spPr>
        <p:txBody>
          <a:bodyPr wrap="square" lIns="0" tIns="0" rIns="0" bIns="0" rtlCol="0"/>
          <a:lstStyle/>
          <a:p>
            <a:endParaRPr/>
          </a:p>
        </p:txBody>
      </p:sp>
      <p:sp>
        <p:nvSpPr>
          <p:cNvPr id="23" name="object 23"/>
          <p:cNvSpPr/>
          <p:nvPr/>
        </p:nvSpPr>
        <p:spPr>
          <a:xfrm>
            <a:off x="13135099" y="4624459"/>
            <a:ext cx="538480" cy="538480"/>
          </a:xfrm>
          <a:custGeom>
            <a:avLst/>
            <a:gdLst/>
            <a:ahLst/>
            <a:cxnLst/>
            <a:rect l="l" t="t" r="r" b="b"/>
            <a:pathLst>
              <a:path w="538480" h="538479">
                <a:moveTo>
                  <a:pt x="269113" y="537996"/>
                </a:moveTo>
                <a:lnTo>
                  <a:pt x="220756" y="533658"/>
                </a:lnTo>
                <a:lnTo>
                  <a:pt x="175236" y="521152"/>
                </a:lnTo>
                <a:lnTo>
                  <a:pt x="133314" y="501240"/>
                </a:lnTo>
                <a:lnTo>
                  <a:pt x="95753" y="474683"/>
                </a:lnTo>
                <a:lnTo>
                  <a:pt x="63313" y="442243"/>
                </a:lnTo>
                <a:lnTo>
                  <a:pt x="36755" y="404681"/>
                </a:lnTo>
                <a:lnTo>
                  <a:pt x="16843" y="362760"/>
                </a:lnTo>
                <a:lnTo>
                  <a:pt x="4337" y="317240"/>
                </a:lnTo>
                <a:lnTo>
                  <a:pt x="0" y="268883"/>
                </a:lnTo>
                <a:lnTo>
                  <a:pt x="4330" y="220534"/>
                </a:lnTo>
                <a:lnTo>
                  <a:pt x="16814" y="175035"/>
                </a:lnTo>
                <a:lnTo>
                  <a:pt x="36696" y="133144"/>
                </a:lnTo>
                <a:lnTo>
                  <a:pt x="63217" y="95619"/>
                </a:lnTo>
                <a:lnTo>
                  <a:pt x="95619" y="63217"/>
                </a:lnTo>
                <a:lnTo>
                  <a:pt x="133144" y="36696"/>
                </a:lnTo>
                <a:lnTo>
                  <a:pt x="175035" y="16814"/>
                </a:lnTo>
                <a:lnTo>
                  <a:pt x="220534" y="4329"/>
                </a:lnTo>
                <a:lnTo>
                  <a:pt x="268883" y="0"/>
                </a:lnTo>
                <a:lnTo>
                  <a:pt x="317240" y="4329"/>
                </a:lnTo>
                <a:lnTo>
                  <a:pt x="362762" y="16814"/>
                </a:lnTo>
                <a:lnTo>
                  <a:pt x="404690" y="36696"/>
                </a:lnTo>
                <a:lnTo>
                  <a:pt x="442263" y="63217"/>
                </a:lnTo>
                <a:lnTo>
                  <a:pt x="473704" y="94602"/>
                </a:lnTo>
                <a:lnTo>
                  <a:pt x="268883" y="94602"/>
                </a:lnTo>
                <a:lnTo>
                  <a:pt x="222470" y="100832"/>
                </a:lnTo>
                <a:lnTo>
                  <a:pt x="180777" y="118415"/>
                </a:lnTo>
                <a:lnTo>
                  <a:pt x="145463" y="145693"/>
                </a:lnTo>
                <a:lnTo>
                  <a:pt x="118185" y="181007"/>
                </a:lnTo>
                <a:lnTo>
                  <a:pt x="100602" y="222700"/>
                </a:lnTo>
                <a:lnTo>
                  <a:pt x="94373" y="269113"/>
                </a:lnTo>
                <a:lnTo>
                  <a:pt x="100602" y="315525"/>
                </a:lnTo>
                <a:lnTo>
                  <a:pt x="118185" y="357218"/>
                </a:lnTo>
                <a:lnTo>
                  <a:pt x="145463" y="392533"/>
                </a:lnTo>
                <a:lnTo>
                  <a:pt x="180777" y="419811"/>
                </a:lnTo>
                <a:lnTo>
                  <a:pt x="222470" y="437393"/>
                </a:lnTo>
                <a:lnTo>
                  <a:pt x="268883" y="443623"/>
                </a:lnTo>
                <a:lnTo>
                  <a:pt x="473626" y="443623"/>
                </a:lnTo>
                <a:lnTo>
                  <a:pt x="442472" y="474759"/>
                </a:lnTo>
                <a:lnTo>
                  <a:pt x="404911" y="501291"/>
                </a:lnTo>
                <a:lnTo>
                  <a:pt x="362989" y="521179"/>
                </a:lnTo>
                <a:lnTo>
                  <a:pt x="317469" y="533666"/>
                </a:lnTo>
                <a:lnTo>
                  <a:pt x="269113" y="537996"/>
                </a:lnTo>
                <a:close/>
              </a:path>
              <a:path w="538480" h="538479">
                <a:moveTo>
                  <a:pt x="473626" y="443623"/>
                </a:moveTo>
                <a:lnTo>
                  <a:pt x="268883" y="443623"/>
                </a:lnTo>
                <a:lnTo>
                  <a:pt x="315312" y="437377"/>
                </a:lnTo>
                <a:lnTo>
                  <a:pt x="357040" y="419759"/>
                </a:lnTo>
                <a:lnTo>
                  <a:pt x="392389" y="392447"/>
                </a:lnTo>
                <a:lnTo>
                  <a:pt x="419683" y="357116"/>
                </a:lnTo>
                <a:lnTo>
                  <a:pt x="437243" y="315446"/>
                </a:lnTo>
                <a:lnTo>
                  <a:pt x="443393" y="269113"/>
                </a:lnTo>
                <a:lnTo>
                  <a:pt x="437164" y="222700"/>
                </a:lnTo>
                <a:lnTo>
                  <a:pt x="419581" y="181007"/>
                </a:lnTo>
                <a:lnTo>
                  <a:pt x="392303" y="145693"/>
                </a:lnTo>
                <a:lnTo>
                  <a:pt x="356989" y="118415"/>
                </a:lnTo>
                <a:lnTo>
                  <a:pt x="315296" y="100832"/>
                </a:lnTo>
                <a:lnTo>
                  <a:pt x="268883" y="94602"/>
                </a:lnTo>
                <a:lnTo>
                  <a:pt x="473704" y="94602"/>
                </a:lnTo>
                <a:lnTo>
                  <a:pt x="501308" y="133144"/>
                </a:lnTo>
                <a:lnTo>
                  <a:pt x="521260" y="175035"/>
                </a:lnTo>
                <a:lnTo>
                  <a:pt x="533819" y="220534"/>
                </a:lnTo>
                <a:lnTo>
                  <a:pt x="538226" y="268883"/>
                </a:lnTo>
                <a:lnTo>
                  <a:pt x="533888" y="317300"/>
                </a:lnTo>
                <a:lnTo>
                  <a:pt x="521382" y="362852"/>
                </a:lnTo>
                <a:lnTo>
                  <a:pt x="501470" y="404783"/>
                </a:lnTo>
                <a:lnTo>
                  <a:pt x="474913" y="442337"/>
                </a:lnTo>
                <a:lnTo>
                  <a:pt x="473626" y="443623"/>
                </a:lnTo>
                <a:close/>
              </a:path>
            </a:pathLst>
          </a:custGeom>
          <a:solidFill>
            <a:srgbClr val="FED531"/>
          </a:solidFill>
        </p:spPr>
        <p:txBody>
          <a:bodyPr wrap="square" lIns="0" tIns="0" rIns="0" bIns="0" rtlCol="0"/>
          <a:lstStyle/>
          <a:p>
            <a:endParaRPr/>
          </a:p>
        </p:txBody>
      </p:sp>
      <p:sp>
        <p:nvSpPr>
          <p:cNvPr id="24" name="object 24"/>
          <p:cNvSpPr/>
          <p:nvPr/>
        </p:nvSpPr>
        <p:spPr>
          <a:xfrm>
            <a:off x="13620742" y="4550981"/>
            <a:ext cx="125831" cy="125831"/>
          </a:xfrm>
          <a:prstGeom prst="rect">
            <a:avLst/>
          </a:prstGeom>
          <a:blipFill>
            <a:blip r:embed="rId3" cstate="print"/>
            <a:stretch>
              <a:fillRect/>
            </a:stretch>
          </a:blipFill>
        </p:spPr>
        <p:txBody>
          <a:bodyPr wrap="square" lIns="0" tIns="0" rIns="0" bIns="0" rtlCol="0"/>
          <a:lstStyle/>
          <a:p>
            <a:endParaRPr/>
          </a:p>
        </p:txBody>
      </p:sp>
      <p:sp>
        <p:nvSpPr>
          <p:cNvPr id="25" name="object 25"/>
          <p:cNvSpPr txBox="1"/>
          <p:nvPr/>
        </p:nvSpPr>
        <p:spPr>
          <a:xfrm>
            <a:off x="13337086" y="9819047"/>
            <a:ext cx="4615815" cy="253365"/>
          </a:xfrm>
          <a:prstGeom prst="rect">
            <a:avLst/>
          </a:prstGeom>
        </p:spPr>
        <p:txBody>
          <a:bodyPr vert="horz" wrap="square" lIns="0" tIns="0" rIns="0" bIns="0" rtlCol="0">
            <a:spAutoFit/>
          </a:bodyPr>
          <a:lstStyle/>
          <a:p>
            <a:pPr marL="12700">
              <a:lnSpc>
                <a:spcPts val="1889"/>
              </a:lnSpc>
            </a:pPr>
            <a:r>
              <a:rPr sz="1600" spc="5" dirty="0">
                <a:solidFill>
                  <a:srgbClr val="2D2E2B"/>
                </a:solidFill>
                <a:latin typeface="Georgia"/>
                <a:cs typeface="Georgia"/>
              </a:rPr>
              <a:t>Z </a:t>
            </a:r>
            <a:r>
              <a:rPr sz="1600" spc="-140" dirty="0">
                <a:solidFill>
                  <a:srgbClr val="2D2E2B"/>
                </a:solidFill>
                <a:latin typeface="Georgia"/>
                <a:cs typeface="Georgia"/>
              </a:rPr>
              <a:t>I </a:t>
            </a:r>
            <a:r>
              <a:rPr sz="1600" spc="40" dirty="0">
                <a:solidFill>
                  <a:srgbClr val="2D2E2B"/>
                </a:solidFill>
                <a:latin typeface="Georgia"/>
                <a:cs typeface="Georgia"/>
              </a:rPr>
              <a:t>M </a:t>
            </a:r>
            <a:r>
              <a:rPr sz="1600" spc="-15" dirty="0">
                <a:solidFill>
                  <a:srgbClr val="2D2E2B"/>
                </a:solidFill>
                <a:latin typeface="Georgia"/>
                <a:cs typeface="Georgia"/>
              </a:rPr>
              <a:t>C </a:t>
            </a:r>
            <a:r>
              <a:rPr sz="1600" spc="15" dirty="0">
                <a:solidFill>
                  <a:srgbClr val="2D2E2B"/>
                </a:solidFill>
                <a:latin typeface="Georgia"/>
                <a:cs typeface="Georgia"/>
              </a:rPr>
              <a:t>O </a:t>
            </a:r>
            <a:r>
              <a:rPr sz="1600" spc="-55" dirty="0">
                <a:solidFill>
                  <a:srgbClr val="2D2E2B"/>
                </a:solidFill>
                <a:latin typeface="Georgia"/>
                <a:cs typeface="Georgia"/>
              </a:rPr>
              <a:t>R </a:t>
            </a:r>
            <a:r>
              <a:rPr sz="1600" spc="-110" dirty="0">
                <a:solidFill>
                  <a:srgbClr val="2D2E2B"/>
                </a:solidFill>
                <a:latin typeface="Georgia"/>
                <a:cs typeface="Georgia"/>
              </a:rPr>
              <a:t>E </a:t>
            </a:r>
            <a:r>
              <a:rPr sz="1600" spc="-45" dirty="0">
                <a:solidFill>
                  <a:srgbClr val="2D2E2B"/>
                </a:solidFill>
                <a:latin typeface="Georgia"/>
                <a:cs typeface="Georgia"/>
              </a:rPr>
              <a:t>H </a:t>
            </a:r>
            <a:r>
              <a:rPr sz="1600" spc="-15" dirty="0">
                <a:solidFill>
                  <a:srgbClr val="2D2E2B"/>
                </a:solidFill>
                <a:latin typeface="Georgia"/>
                <a:cs typeface="Georgia"/>
              </a:rPr>
              <a:t>U </a:t>
            </a:r>
            <a:r>
              <a:rPr sz="1600" spc="-40" dirty="0">
                <a:solidFill>
                  <a:srgbClr val="2D2E2B"/>
                </a:solidFill>
                <a:latin typeface="Georgia"/>
                <a:cs typeface="Georgia"/>
              </a:rPr>
              <a:t>B </a:t>
            </a:r>
            <a:r>
              <a:rPr sz="1600" spc="-90" dirty="0">
                <a:solidFill>
                  <a:srgbClr val="2D2E2B"/>
                </a:solidFill>
                <a:latin typeface="Georgia"/>
                <a:cs typeface="Georgia"/>
              </a:rPr>
              <a:t>S </a:t>
            </a:r>
            <a:r>
              <a:rPr sz="1600" spc="-315" dirty="0">
                <a:solidFill>
                  <a:srgbClr val="2D2E2B"/>
                </a:solidFill>
                <a:latin typeface="Georgia"/>
                <a:cs typeface="Georgia"/>
              </a:rPr>
              <a:t>| </a:t>
            </a:r>
            <a:r>
              <a:rPr sz="1600" spc="-15" dirty="0">
                <a:solidFill>
                  <a:srgbClr val="2D2E2B"/>
                </a:solidFill>
                <a:latin typeface="Georgia"/>
                <a:cs typeface="Georgia"/>
              </a:rPr>
              <a:t>D </a:t>
            </a:r>
            <a:r>
              <a:rPr sz="1600" spc="-110" dirty="0">
                <a:solidFill>
                  <a:srgbClr val="2D2E2B"/>
                </a:solidFill>
                <a:latin typeface="Georgia"/>
                <a:cs typeface="Georgia"/>
              </a:rPr>
              <a:t>E </a:t>
            </a:r>
            <a:r>
              <a:rPr sz="1600" spc="-90" dirty="0">
                <a:solidFill>
                  <a:srgbClr val="2D2E2B"/>
                </a:solidFill>
                <a:latin typeface="Georgia"/>
                <a:cs typeface="Georgia"/>
              </a:rPr>
              <a:t>S </a:t>
            </a:r>
            <a:r>
              <a:rPr sz="1600" spc="-140" dirty="0">
                <a:solidFill>
                  <a:srgbClr val="2D2E2B"/>
                </a:solidFill>
                <a:latin typeface="Georgia"/>
                <a:cs typeface="Georgia"/>
              </a:rPr>
              <a:t>I </a:t>
            </a:r>
            <a:r>
              <a:rPr sz="1600" spc="-70" dirty="0">
                <a:solidFill>
                  <a:srgbClr val="2D2E2B"/>
                </a:solidFill>
                <a:latin typeface="Georgia"/>
                <a:cs typeface="Georgia"/>
              </a:rPr>
              <a:t>G </a:t>
            </a:r>
            <a:r>
              <a:rPr sz="1600" spc="10" dirty="0">
                <a:solidFill>
                  <a:srgbClr val="2D2E2B"/>
                </a:solidFill>
                <a:latin typeface="Georgia"/>
                <a:cs typeface="Georgia"/>
              </a:rPr>
              <a:t>N </a:t>
            </a:r>
            <a:r>
              <a:rPr sz="1600" spc="15" dirty="0">
                <a:solidFill>
                  <a:srgbClr val="2D2E2B"/>
                </a:solidFill>
                <a:latin typeface="Georgia"/>
                <a:cs typeface="Georgia"/>
              </a:rPr>
              <a:t>T </a:t>
            </a:r>
            <a:r>
              <a:rPr sz="1600" spc="-45" dirty="0">
                <a:solidFill>
                  <a:srgbClr val="2D2E2B"/>
                </a:solidFill>
                <a:latin typeface="Georgia"/>
                <a:cs typeface="Georgia"/>
              </a:rPr>
              <a:t>H </a:t>
            </a:r>
            <a:r>
              <a:rPr sz="1600" spc="-140" dirty="0">
                <a:solidFill>
                  <a:srgbClr val="2D2E2B"/>
                </a:solidFill>
                <a:latin typeface="Georgia"/>
                <a:cs typeface="Georgia"/>
              </a:rPr>
              <a:t>I </a:t>
            </a:r>
            <a:r>
              <a:rPr sz="1600" spc="10" dirty="0">
                <a:solidFill>
                  <a:srgbClr val="2D2E2B"/>
                </a:solidFill>
                <a:latin typeface="Georgia"/>
                <a:cs typeface="Georgia"/>
              </a:rPr>
              <a:t>N </a:t>
            </a:r>
            <a:r>
              <a:rPr sz="1600" spc="25" dirty="0">
                <a:solidFill>
                  <a:srgbClr val="2D2E2B"/>
                </a:solidFill>
                <a:latin typeface="Georgia"/>
                <a:cs typeface="Georgia"/>
              </a:rPr>
              <a:t>K </a:t>
            </a:r>
            <a:r>
              <a:rPr sz="1600" spc="-140" dirty="0">
                <a:solidFill>
                  <a:srgbClr val="2D2E2B"/>
                </a:solidFill>
                <a:latin typeface="Georgia"/>
                <a:cs typeface="Georgia"/>
              </a:rPr>
              <a:t>I </a:t>
            </a:r>
            <a:r>
              <a:rPr sz="1600" spc="10" dirty="0">
                <a:solidFill>
                  <a:srgbClr val="2D2E2B"/>
                </a:solidFill>
                <a:latin typeface="Georgia"/>
                <a:cs typeface="Georgia"/>
              </a:rPr>
              <a:t>N</a:t>
            </a:r>
            <a:r>
              <a:rPr sz="1600" spc="-114" dirty="0">
                <a:solidFill>
                  <a:srgbClr val="2D2E2B"/>
                </a:solidFill>
                <a:latin typeface="Georgia"/>
                <a:cs typeface="Georgia"/>
              </a:rPr>
              <a:t> </a:t>
            </a:r>
            <a:r>
              <a:rPr sz="1600" spc="-70" dirty="0">
                <a:solidFill>
                  <a:srgbClr val="2D2E2B"/>
                </a:solidFill>
                <a:latin typeface="Georgia"/>
                <a:cs typeface="Georgia"/>
              </a:rPr>
              <a:t>G</a:t>
            </a:r>
            <a:endParaRPr sz="1600">
              <a:latin typeface="Georgia"/>
              <a:cs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FED531"/>
          </a:solidFill>
        </p:spPr>
        <p:txBody>
          <a:bodyPr wrap="square" lIns="0" tIns="0" rIns="0" bIns="0" rtlCol="0"/>
          <a:lstStyle/>
          <a:p>
            <a:endParaRPr/>
          </a:p>
        </p:txBody>
      </p:sp>
      <p:sp>
        <p:nvSpPr>
          <p:cNvPr id="4" name="object 4"/>
          <p:cNvSpPr/>
          <p:nvPr/>
        </p:nvSpPr>
        <p:spPr>
          <a:xfrm>
            <a:off x="16096099" y="1029034"/>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FED531"/>
          </a:solidFill>
        </p:spPr>
        <p:txBody>
          <a:bodyPr wrap="square" lIns="0" tIns="0" rIns="0" bIns="0" rtlCol="0"/>
          <a:lstStyle/>
          <a:p>
            <a:endParaRPr/>
          </a:p>
        </p:txBody>
      </p:sp>
      <p:sp>
        <p:nvSpPr>
          <p:cNvPr id="5" name="object 5"/>
          <p:cNvSpPr txBox="1">
            <a:spLocks noGrp="1"/>
          </p:cNvSpPr>
          <p:nvPr>
            <p:ph type="title"/>
          </p:nvPr>
        </p:nvSpPr>
        <p:spPr>
          <a:xfrm>
            <a:off x="1003784" y="346488"/>
            <a:ext cx="8876665" cy="2572385"/>
          </a:xfrm>
          <a:prstGeom prst="rect">
            <a:avLst/>
          </a:prstGeom>
        </p:spPr>
        <p:txBody>
          <a:bodyPr vert="horz" wrap="square" lIns="0" tIns="518795" rIns="0" bIns="0" rtlCol="0">
            <a:spAutoFit/>
          </a:bodyPr>
          <a:lstStyle/>
          <a:p>
            <a:pPr marL="24765">
              <a:lnSpc>
                <a:spcPct val="100000"/>
              </a:lnSpc>
              <a:spcBef>
                <a:spcPts val="4085"/>
              </a:spcBef>
            </a:pPr>
            <a:r>
              <a:rPr spc="220" dirty="0"/>
              <a:t>We'd </a:t>
            </a:r>
            <a:r>
              <a:rPr spc="225" dirty="0"/>
              <a:t>love </a:t>
            </a:r>
            <a:r>
              <a:rPr spc="35" dirty="0"/>
              <a:t>to</a:t>
            </a:r>
            <a:r>
              <a:rPr spc="-1170" dirty="0"/>
              <a:t> </a:t>
            </a:r>
            <a:r>
              <a:rPr spc="-114" dirty="0"/>
              <a:t>chat!</a:t>
            </a:r>
          </a:p>
          <a:p>
            <a:pPr marL="12700">
              <a:lnSpc>
                <a:spcPct val="100000"/>
              </a:lnSpc>
              <a:spcBef>
                <a:spcPts val="1545"/>
              </a:spcBef>
            </a:pPr>
            <a:r>
              <a:rPr sz="3350" spc="295" dirty="0">
                <a:latin typeface="Tahoma"/>
                <a:cs typeface="Tahoma"/>
              </a:rPr>
              <a:t>HOW </a:t>
            </a:r>
            <a:r>
              <a:rPr sz="3350" spc="140" dirty="0">
                <a:latin typeface="Tahoma"/>
                <a:cs typeface="Tahoma"/>
              </a:rPr>
              <a:t>TO </a:t>
            </a:r>
            <a:r>
              <a:rPr sz="3350" spc="360" dirty="0">
                <a:latin typeface="Tahoma"/>
                <a:cs typeface="Tahoma"/>
              </a:rPr>
              <a:t>REACH</a:t>
            </a:r>
            <a:r>
              <a:rPr sz="3350" spc="-355" dirty="0">
                <a:latin typeface="Tahoma"/>
                <a:cs typeface="Tahoma"/>
              </a:rPr>
              <a:t> </a:t>
            </a:r>
            <a:r>
              <a:rPr sz="3350" spc="385" dirty="0">
                <a:latin typeface="Tahoma"/>
                <a:cs typeface="Tahoma"/>
              </a:rPr>
              <a:t>US</a:t>
            </a:r>
            <a:endParaRPr sz="3350">
              <a:latin typeface="Tahoma"/>
              <a:cs typeface="Tahoma"/>
            </a:endParaRPr>
          </a:p>
        </p:txBody>
      </p:sp>
      <p:sp>
        <p:nvSpPr>
          <p:cNvPr id="6" name="object 6"/>
          <p:cNvSpPr txBox="1"/>
          <p:nvPr/>
        </p:nvSpPr>
        <p:spPr>
          <a:xfrm>
            <a:off x="1016000" y="5128306"/>
            <a:ext cx="6605270" cy="4098925"/>
          </a:xfrm>
          <a:prstGeom prst="rect">
            <a:avLst/>
          </a:prstGeom>
        </p:spPr>
        <p:txBody>
          <a:bodyPr vert="horz" wrap="square" lIns="0" tIns="17145" rIns="0" bIns="0" rtlCol="0">
            <a:spAutoFit/>
          </a:bodyPr>
          <a:lstStyle/>
          <a:p>
            <a:pPr marL="12700">
              <a:lnSpc>
                <a:spcPct val="100000"/>
              </a:lnSpc>
              <a:spcBef>
                <a:spcPts val="135"/>
              </a:spcBef>
            </a:pPr>
            <a:r>
              <a:rPr sz="2800" spc="-65" dirty="0">
                <a:solidFill>
                  <a:srgbClr val="FED531"/>
                </a:solidFill>
                <a:latin typeface="Lucida Sans Unicode"/>
                <a:cs typeface="Lucida Sans Unicode"/>
              </a:rPr>
              <a:t>PHONE</a:t>
            </a:r>
            <a:endParaRPr sz="2800">
              <a:latin typeface="Lucida Sans Unicode"/>
              <a:cs typeface="Lucida Sans Unicode"/>
            </a:endParaRPr>
          </a:p>
          <a:p>
            <a:pPr marL="12700">
              <a:lnSpc>
                <a:spcPct val="100000"/>
              </a:lnSpc>
              <a:spcBef>
                <a:spcPts val="1845"/>
              </a:spcBef>
            </a:pPr>
            <a:r>
              <a:rPr sz="1900" spc="295" dirty="0">
                <a:solidFill>
                  <a:srgbClr val="FED531"/>
                </a:solidFill>
                <a:latin typeface="Courier New"/>
                <a:cs typeface="Courier New"/>
              </a:rPr>
              <a:t>123</a:t>
            </a:r>
            <a:r>
              <a:rPr sz="1900" spc="-670" dirty="0">
                <a:solidFill>
                  <a:srgbClr val="FED531"/>
                </a:solidFill>
                <a:latin typeface="Courier New"/>
                <a:cs typeface="Courier New"/>
              </a:rPr>
              <a:t> </a:t>
            </a:r>
            <a:r>
              <a:rPr sz="1900" spc="295" dirty="0">
                <a:solidFill>
                  <a:srgbClr val="FED531"/>
                </a:solidFill>
                <a:latin typeface="Courier New"/>
                <a:cs typeface="Courier New"/>
              </a:rPr>
              <a:t>456</a:t>
            </a:r>
            <a:r>
              <a:rPr sz="1900" spc="-665" dirty="0">
                <a:solidFill>
                  <a:srgbClr val="FED531"/>
                </a:solidFill>
                <a:latin typeface="Courier New"/>
                <a:cs typeface="Courier New"/>
              </a:rPr>
              <a:t> </a:t>
            </a:r>
            <a:r>
              <a:rPr sz="1900" spc="295" dirty="0">
                <a:solidFill>
                  <a:srgbClr val="FED531"/>
                </a:solidFill>
                <a:latin typeface="Courier New"/>
                <a:cs typeface="Courier New"/>
              </a:rPr>
              <a:t>7890</a:t>
            </a:r>
            <a:endParaRPr sz="1900">
              <a:latin typeface="Courier New"/>
              <a:cs typeface="Courier New"/>
            </a:endParaRPr>
          </a:p>
          <a:p>
            <a:pPr>
              <a:lnSpc>
                <a:spcPct val="100000"/>
              </a:lnSpc>
            </a:pPr>
            <a:endParaRPr sz="1900">
              <a:latin typeface="Times New Roman"/>
              <a:cs typeface="Times New Roman"/>
            </a:endParaRPr>
          </a:p>
          <a:p>
            <a:pPr>
              <a:lnSpc>
                <a:spcPct val="100000"/>
              </a:lnSpc>
              <a:spcBef>
                <a:spcPts val="20"/>
              </a:spcBef>
            </a:pPr>
            <a:endParaRPr sz="2200">
              <a:latin typeface="Times New Roman"/>
              <a:cs typeface="Times New Roman"/>
            </a:endParaRPr>
          </a:p>
          <a:p>
            <a:pPr marL="13335">
              <a:lnSpc>
                <a:spcPct val="100000"/>
              </a:lnSpc>
            </a:pPr>
            <a:r>
              <a:rPr sz="2800" spc="-35" dirty="0">
                <a:solidFill>
                  <a:srgbClr val="FED531"/>
                </a:solidFill>
                <a:latin typeface="Lucida Sans Unicode"/>
                <a:cs typeface="Lucida Sans Unicode"/>
              </a:rPr>
              <a:t>EMAIL</a:t>
            </a:r>
            <a:endParaRPr sz="2800">
              <a:latin typeface="Lucida Sans Unicode"/>
              <a:cs typeface="Lucida Sans Unicode"/>
            </a:endParaRPr>
          </a:p>
          <a:p>
            <a:pPr marL="13335">
              <a:lnSpc>
                <a:spcPct val="100000"/>
              </a:lnSpc>
              <a:spcBef>
                <a:spcPts val="1295"/>
              </a:spcBef>
            </a:pPr>
            <a:r>
              <a:rPr sz="2450" spc="-130" dirty="0">
                <a:solidFill>
                  <a:srgbClr val="FED531"/>
                </a:solidFill>
                <a:latin typeface="Lucida Sans Unicode"/>
                <a:cs typeface="Lucida Sans Unicode"/>
                <a:hlinkClick r:id="rId2"/>
              </a:rPr>
              <a:t>hello@reallygreatsite.com</a:t>
            </a:r>
            <a:endParaRPr sz="2450">
              <a:latin typeface="Lucida Sans Unicode"/>
              <a:cs typeface="Lucida Sans Unicode"/>
            </a:endParaRPr>
          </a:p>
          <a:p>
            <a:pPr>
              <a:lnSpc>
                <a:spcPct val="100000"/>
              </a:lnSpc>
            </a:pPr>
            <a:endParaRPr sz="2400">
              <a:latin typeface="Times New Roman"/>
              <a:cs typeface="Times New Roman"/>
            </a:endParaRPr>
          </a:p>
          <a:p>
            <a:pPr marL="12700">
              <a:lnSpc>
                <a:spcPct val="100000"/>
              </a:lnSpc>
              <a:spcBef>
                <a:spcPts val="1865"/>
              </a:spcBef>
            </a:pPr>
            <a:r>
              <a:rPr sz="2800" spc="-40" dirty="0">
                <a:solidFill>
                  <a:srgbClr val="FED531"/>
                </a:solidFill>
                <a:latin typeface="Lucida Sans Unicode"/>
                <a:cs typeface="Lucida Sans Unicode"/>
              </a:rPr>
              <a:t>OFFICE</a:t>
            </a:r>
            <a:endParaRPr sz="2800">
              <a:latin typeface="Lucida Sans Unicode"/>
              <a:cs typeface="Lucida Sans Unicode"/>
            </a:endParaRPr>
          </a:p>
          <a:p>
            <a:pPr marL="12700">
              <a:lnSpc>
                <a:spcPct val="100000"/>
              </a:lnSpc>
              <a:spcBef>
                <a:spcPts val="1295"/>
              </a:spcBef>
            </a:pPr>
            <a:r>
              <a:rPr sz="1900" spc="295" dirty="0">
                <a:solidFill>
                  <a:srgbClr val="FED531"/>
                </a:solidFill>
                <a:latin typeface="Courier New"/>
                <a:cs typeface="Courier New"/>
              </a:rPr>
              <a:t>123</a:t>
            </a:r>
            <a:r>
              <a:rPr sz="1900" spc="-665" dirty="0">
                <a:solidFill>
                  <a:srgbClr val="FED531"/>
                </a:solidFill>
                <a:latin typeface="Courier New"/>
                <a:cs typeface="Courier New"/>
              </a:rPr>
              <a:t> </a:t>
            </a:r>
            <a:r>
              <a:rPr sz="2450" spc="-170" dirty="0">
                <a:solidFill>
                  <a:srgbClr val="FED531"/>
                </a:solidFill>
                <a:latin typeface="Lucida Sans Unicode"/>
                <a:cs typeface="Lucida Sans Unicode"/>
              </a:rPr>
              <a:t>Anywhere</a:t>
            </a:r>
            <a:r>
              <a:rPr sz="2450" spc="-295" dirty="0">
                <a:solidFill>
                  <a:srgbClr val="FED531"/>
                </a:solidFill>
                <a:latin typeface="Lucida Sans Unicode"/>
                <a:cs typeface="Lucida Sans Unicode"/>
              </a:rPr>
              <a:t> </a:t>
            </a:r>
            <a:r>
              <a:rPr sz="2450" spc="-90" dirty="0">
                <a:solidFill>
                  <a:srgbClr val="FED531"/>
                </a:solidFill>
                <a:latin typeface="Lucida Sans Unicode"/>
                <a:cs typeface="Lucida Sans Unicode"/>
              </a:rPr>
              <a:t>St.,</a:t>
            </a:r>
            <a:r>
              <a:rPr sz="2450" spc="-295" dirty="0">
                <a:solidFill>
                  <a:srgbClr val="FED531"/>
                </a:solidFill>
                <a:latin typeface="Lucida Sans Unicode"/>
                <a:cs typeface="Lucida Sans Unicode"/>
              </a:rPr>
              <a:t> </a:t>
            </a:r>
            <a:r>
              <a:rPr sz="2450" spc="-200" dirty="0">
                <a:solidFill>
                  <a:srgbClr val="FED531"/>
                </a:solidFill>
                <a:latin typeface="Lucida Sans Unicode"/>
                <a:cs typeface="Lucida Sans Unicode"/>
              </a:rPr>
              <a:t>Any</a:t>
            </a:r>
            <a:r>
              <a:rPr sz="2450" spc="-295" dirty="0">
                <a:solidFill>
                  <a:srgbClr val="FED531"/>
                </a:solidFill>
                <a:latin typeface="Lucida Sans Unicode"/>
                <a:cs typeface="Lucida Sans Unicode"/>
              </a:rPr>
              <a:t> </a:t>
            </a:r>
            <a:r>
              <a:rPr sz="2450" spc="-150" dirty="0">
                <a:solidFill>
                  <a:srgbClr val="FED531"/>
                </a:solidFill>
                <a:latin typeface="Lucida Sans Unicode"/>
                <a:cs typeface="Lucida Sans Unicode"/>
              </a:rPr>
              <a:t>City,</a:t>
            </a:r>
            <a:r>
              <a:rPr sz="2450" spc="-295" dirty="0">
                <a:solidFill>
                  <a:srgbClr val="FED531"/>
                </a:solidFill>
                <a:latin typeface="Lucida Sans Unicode"/>
                <a:cs typeface="Lucida Sans Unicode"/>
              </a:rPr>
              <a:t> </a:t>
            </a:r>
            <a:r>
              <a:rPr sz="2450" spc="-40" dirty="0">
                <a:solidFill>
                  <a:srgbClr val="FED531"/>
                </a:solidFill>
                <a:latin typeface="Lucida Sans Unicode"/>
                <a:cs typeface="Lucida Sans Unicode"/>
              </a:rPr>
              <a:t>State,</a:t>
            </a:r>
            <a:r>
              <a:rPr sz="2450" spc="-295" dirty="0">
                <a:solidFill>
                  <a:srgbClr val="FED531"/>
                </a:solidFill>
                <a:latin typeface="Lucida Sans Unicode"/>
                <a:cs typeface="Lucida Sans Unicode"/>
              </a:rPr>
              <a:t> </a:t>
            </a:r>
            <a:r>
              <a:rPr sz="2450" spc="-175" dirty="0">
                <a:solidFill>
                  <a:srgbClr val="FED531"/>
                </a:solidFill>
                <a:latin typeface="Lucida Sans Unicode"/>
                <a:cs typeface="Lucida Sans Unicode"/>
              </a:rPr>
              <a:t>Country</a:t>
            </a:r>
            <a:r>
              <a:rPr sz="2450" spc="-295" dirty="0">
                <a:solidFill>
                  <a:srgbClr val="FED531"/>
                </a:solidFill>
                <a:latin typeface="Lucida Sans Unicode"/>
                <a:cs typeface="Lucida Sans Unicode"/>
              </a:rPr>
              <a:t> </a:t>
            </a:r>
            <a:r>
              <a:rPr sz="1900" spc="295" dirty="0">
                <a:solidFill>
                  <a:srgbClr val="FED531"/>
                </a:solidFill>
                <a:latin typeface="Courier New"/>
                <a:cs typeface="Courier New"/>
              </a:rPr>
              <a:t>12345</a:t>
            </a:r>
            <a:endParaRPr sz="1900">
              <a:latin typeface="Courier New"/>
              <a:cs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3111895" y="8163218"/>
            <a:ext cx="59055" cy="156845"/>
          </a:xfrm>
          <a:custGeom>
            <a:avLst/>
            <a:gdLst/>
            <a:ahLst/>
            <a:cxnLst/>
            <a:rect l="l" t="t" r="r" b="b"/>
            <a:pathLst>
              <a:path w="59055" h="156845">
                <a:moveTo>
                  <a:pt x="47673" y="156370"/>
                </a:moveTo>
                <a:lnTo>
                  <a:pt x="42114" y="156370"/>
                </a:lnTo>
                <a:lnTo>
                  <a:pt x="37860" y="153253"/>
                </a:lnTo>
                <a:lnTo>
                  <a:pt x="33259" y="135903"/>
                </a:lnTo>
                <a:lnTo>
                  <a:pt x="24894" y="104196"/>
                </a:lnTo>
                <a:lnTo>
                  <a:pt x="13600" y="61094"/>
                </a:lnTo>
                <a:lnTo>
                  <a:pt x="0" y="8633"/>
                </a:lnTo>
                <a:lnTo>
                  <a:pt x="3411" y="2905"/>
                </a:lnTo>
                <a:lnTo>
                  <a:pt x="14697" y="0"/>
                </a:lnTo>
                <a:lnTo>
                  <a:pt x="20425" y="3411"/>
                </a:lnTo>
                <a:lnTo>
                  <a:pt x="21857" y="9012"/>
                </a:lnTo>
                <a:lnTo>
                  <a:pt x="33977" y="55786"/>
                </a:lnTo>
                <a:lnTo>
                  <a:pt x="45257" y="98837"/>
                </a:lnTo>
                <a:lnTo>
                  <a:pt x="56938" y="143146"/>
                </a:lnTo>
                <a:lnTo>
                  <a:pt x="58454" y="148747"/>
                </a:lnTo>
                <a:lnTo>
                  <a:pt x="55127" y="154517"/>
                </a:lnTo>
                <a:lnTo>
                  <a:pt x="49484" y="156033"/>
                </a:lnTo>
                <a:lnTo>
                  <a:pt x="48599" y="156243"/>
                </a:lnTo>
                <a:lnTo>
                  <a:pt x="47673" y="156370"/>
                </a:lnTo>
                <a:close/>
              </a:path>
            </a:pathLst>
          </a:custGeom>
          <a:solidFill>
            <a:srgbClr val="FED531"/>
          </a:solidFill>
        </p:spPr>
        <p:txBody>
          <a:bodyPr wrap="square" lIns="0" tIns="0" rIns="0" bIns="0" rtlCol="0"/>
          <a:lstStyle/>
          <a:p>
            <a:endParaRPr/>
          </a:p>
        </p:txBody>
      </p:sp>
      <p:sp>
        <p:nvSpPr>
          <p:cNvPr id="4" name="object 4"/>
          <p:cNvSpPr/>
          <p:nvPr/>
        </p:nvSpPr>
        <p:spPr>
          <a:xfrm>
            <a:off x="13221814" y="8162418"/>
            <a:ext cx="57785" cy="155575"/>
          </a:xfrm>
          <a:custGeom>
            <a:avLst/>
            <a:gdLst/>
            <a:ahLst/>
            <a:cxnLst/>
            <a:rect l="l" t="t" r="r" b="b"/>
            <a:pathLst>
              <a:path w="57784" h="155575">
                <a:moveTo>
                  <a:pt x="16340" y="155570"/>
                </a:moveTo>
                <a:lnTo>
                  <a:pt x="10781" y="155570"/>
                </a:lnTo>
                <a:lnTo>
                  <a:pt x="9896" y="155485"/>
                </a:lnTo>
                <a:lnTo>
                  <a:pt x="9012" y="155233"/>
                </a:lnTo>
                <a:lnTo>
                  <a:pt x="3369" y="153801"/>
                </a:lnTo>
                <a:lnTo>
                  <a:pt x="0" y="148073"/>
                </a:lnTo>
                <a:lnTo>
                  <a:pt x="1431" y="142430"/>
                </a:lnTo>
                <a:lnTo>
                  <a:pt x="35851" y="8633"/>
                </a:lnTo>
                <a:lnTo>
                  <a:pt x="37186" y="3369"/>
                </a:lnTo>
                <a:lnTo>
                  <a:pt x="42956" y="0"/>
                </a:lnTo>
                <a:lnTo>
                  <a:pt x="54201" y="2863"/>
                </a:lnTo>
                <a:lnTo>
                  <a:pt x="57612" y="8633"/>
                </a:lnTo>
                <a:lnTo>
                  <a:pt x="56138" y="14234"/>
                </a:lnTo>
                <a:lnTo>
                  <a:pt x="20635" y="152411"/>
                </a:lnTo>
                <a:lnTo>
                  <a:pt x="16340" y="155570"/>
                </a:lnTo>
                <a:close/>
              </a:path>
            </a:pathLst>
          </a:custGeom>
          <a:solidFill>
            <a:srgbClr val="FED531"/>
          </a:solidFill>
        </p:spPr>
        <p:txBody>
          <a:bodyPr wrap="square" lIns="0" tIns="0" rIns="0" bIns="0" rtlCol="0"/>
          <a:lstStyle/>
          <a:p>
            <a:endParaRPr/>
          </a:p>
        </p:txBody>
      </p:sp>
      <p:sp>
        <p:nvSpPr>
          <p:cNvPr id="5" name="object 5"/>
          <p:cNvSpPr/>
          <p:nvPr/>
        </p:nvSpPr>
        <p:spPr>
          <a:xfrm>
            <a:off x="12911263" y="7702529"/>
            <a:ext cx="570865" cy="747395"/>
          </a:xfrm>
          <a:custGeom>
            <a:avLst/>
            <a:gdLst/>
            <a:ahLst/>
            <a:cxnLst/>
            <a:rect l="l" t="t" r="r" b="b"/>
            <a:pathLst>
              <a:path w="570865" h="747395">
                <a:moveTo>
                  <a:pt x="285366" y="0"/>
                </a:moveTo>
                <a:close/>
              </a:path>
              <a:path w="570865" h="747395">
                <a:moveTo>
                  <a:pt x="398359" y="747276"/>
                </a:moveTo>
                <a:lnTo>
                  <a:pt x="172373" y="747276"/>
                </a:lnTo>
                <a:lnTo>
                  <a:pt x="159002" y="744570"/>
                </a:lnTo>
                <a:lnTo>
                  <a:pt x="148063" y="737195"/>
                </a:lnTo>
                <a:lnTo>
                  <a:pt x="140677" y="726257"/>
                </a:lnTo>
                <a:lnTo>
                  <a:pt x="137966" y="712868"/>
                </a:lnTo>
                <a:lnTo>
                  <a:pt x="137966" y="529629"/>
                </a:lnTo>
                <a:lnTo>
                  <a:pt x="98149" y="500562"/>
                </a:lnTo>
                <a:lnTo>
                  <a:pt x="64313" y="465553"/>
                </a:lnTo>
                <a:lnTo>
                  <a:pt x="37018" y="425564"/>
                </a:lnTo>
                <a:lnTo>
                  <a:pt x="16827" y="381561"/>
                </a:lnTo>
                <a:lnTo>
                  <a:pt x="4300" y="334507"/>
                </a:lnTo>
                <a:lnTo>
                  <a:pt x="0" y="285366"/>
                </a:lnTo>
                <a:lnTo>
                  <a:pt x="3742" y="239142"/>
                </a:lnTo>
                <a:lnTo>
                  <a:pt x="14573" y="195270"/>
                </a:lnTo>
                <a:lnTo>
                  <a:pt x="31902" y="154340"/>
                </a:lnTo>
                <a:lnTo>
                  <a:pt x="55135" y="116947"/>
                </a:lnTo>
                <a:lnTo>
                  <a:pt x="83681" y="83681"/>
                </a:lnTo>
                <a:lnTo>
                  <a:pt x="116947" y="55135"/>
                </a:lnTo>
                <a:lnTo>
                  <a:pt x="154340" y="31902"/>
                </a:lnTo>
                <a:lnTo>
                  <a:pt x="195270" y="14573"/>
                </a:lnTo>
                <a:lnTo>
                  <a:pt x="239142" y="3742"/>
                </a:lnTo>
                <a:lnTo>
                  <a:pt x="285366" y="0"/>
                </a:lnTo>
                <a:lnTo>
                  <a:pt x="331590" y="3742"/>
                </a:lnTo>
                <a:lnTo>
                  <a:pt x="375462" y="14573"/>
                </a:lnTo>
                <a:lnTo>
                  <a:pt x="390776" y="21057"/>
                </a:lnTo>
                <a:lnTo>
                  <a:pt x="285366" y="21057"/>
                </a:lnTo>
                <a:lnTo>
                  <a:pt x="237924" y="25322"/>
                </a:lnTo>
                <a:lnTo>
                  <a:pt x="193244" y="37618"/>
                </a:lnTo>
                <a:lnTo>
                  <a:pt x="152079" y="57191"/>
                </a:lnTo>
                <a:lnTo>
                  <a:pt x="115181" y="83290"/>
                </a:lnTo>
                <a:lnTo>
                  <a:pt x="83304" y="115164"/>
                </a:lnTo>
                <a:lnTo>
                  <a:pt x="57200" y="152060"/>
                </a:lnTo>
                <a:lnTo>
                  <a:pt x="37622" y="193227"/>
                </a:lnTo>
                <a:lnTo>
                  <a:pt x="25324" y="237913"/>
                </a:lnTo>
                <a:lnTo>
                  <a:pt x="21057" y="285366"/>
                </a:lnTo>
                <a:lnTo>
                  <a:pt x="25205" y="331796"/>
                </a:lnTo>
                <a:lnTo>
                  <a:pt x="37276" y="376200"/>
                </a:lnTo>
                <a:lnTo>
                  <a:pt x="56717" y="417626"/>
                </a:lnTo>
                <a:lnTo>
                  <a:pt x="82977" y="455121"/>
                </a:lnTo>
                <a:lnTo>
                  <a:pt x="115506" y="487733"/>
                </a:lnTo>
                <a:lnTo>
                  <a:pt x="153759" y="514510"/>
                </a:lnTo>
                <a:lnTo>
                  <a:pt x="157044" y="516405"/>
                </a:lnTo>
                <a:lnTo>
                  <a:pt x="159023" y="519858"/>
                </a:lnTo>
                <a:lnTo>
                  <a:pt x="159023" y="596675"/>
                </a:lnTo>
                <a:lnTo>
                  <a:pt x="432766" y="596675"/>
                </a:lnTo>
                <a:lnTo>
                  <a:pt x="432766" y="617732"/>
                </a:lnTo>
                <a:lnTo>
                  <a:pt x="159023" y="617732"/>
                </a:lnTo>
                <a:lnTo>
                  <a:pt x="159023" y="720238"/>
                </a:lnTo>
                <a:lnTo>
                  <a:pt x="165003" y="726218"/>
                </a:lnTo>
                <a:lnTo>
                  <a:pt x="430069" y="726218"/>
                </a:lnTo>
                <a:lnTo>
                  <a:pt x="422685" y="737195"/>
                </a:lnTo>
                <a:lnTo>
                  <a:pt x="411748" y="744570"/>
                </a:lnTo>
                <a:lnTo>
                  <a:pt x="398359" y="747276"/>
                </a:lnTo>
                <a:close/>
              </a:path>
              <a:path w="570865" h="747395">
                <a:moveTo>
                  <a:pt x="432766" y="596675"/>
                </a:moveTo>
                <a:lnTo>
                  <a:pt x="411709" y="596675"/>
                </a:lnTo>
                <a:lnTo>
                  <a:pt x="411709" y="519858"/>
                </a:lnTo>
                <a:lnTo>
                  <a:pt x="413730" y="516405"/>
                </a:lnTo>
                <a:lnTo>
                  <a:pt x="417015" y="514510"/>
                </a:lnTo>
                <a:lnTo>
                  <a:pt x="455257" y="487730"/>
                </a:lnTo>
                <a:lnTo>
                  <a:pt x="487783" y="455112"/>
                </a:lnTo>
                <a:lnTo>
                  <a:pt x="514038" y="417610"/>
                </a:lnTo>
                <a:lnTo>
                  <a:pt x="533471" y="376182"/>
                </a:lnTo>
                <a:lnTo>
                  <a:pt x="545532" y="331782"/>
                </a:lnTo>
                <a:lnTo>
                  <a:pt x="549675" y="285366"/>
                </a:lnTo>
                <a:lnTo>
                  <a:pt x="545408" y="237913"/>
                </a:lnTo>
                <a:lnTo>
                  <a:pt x="533110" y="193227"/>
                </a:lnTo>
                <a:lnTo>
                  <a:pt x="513532" y="152060"/>
                </a:lnTo>
                <a:lnTo>
                  <a:pt x="487428" y="115164"/>
                </a:lnTo>
                <a:lnTo>
                  <a:pt x="455551" y="83290"/>
                </a:lnTo>
                <a:lnTo>
                  <a:pt x="418653" y="57191"/>
                </a:lnTo>
                <a:lnTo>
                  <a:pt x="377488" y="37618"/>
                </a:lnTo>
                <a:lnTo>
                  <a:pt x="332808" y="25322"/>
                </a:lnTo>
                <a:lnTo>
                  <a:pt x="285366" y="21057"/>
                </a:lnTo>
                <a:lnTo>
                  <a:pt x="390776" y="21057"/>
                </a:lnTo>
                <a:lnTo>
                  <a:pt x="453785" y="55135"/>
                </a:lnTo>
                <a:lnTo>
                  <a:pt x="487051" y="83681"/>
                </a:lnTo>
                <a:lnTo>
                  <a:pt x="515597" y="116947"/>
                </a:lnTo>
                <a:lnTo>
                  <a:pt x="538830" y="154340"/>
                </a:lnTo>
                <a:lnTo>
                  <a:pt x="556159" y="195270"/>
                </a:lnTo>
                <a:lnTo>
                  <a:pt x="566990" y="239142"/>
                </a:lnTo>
                <a:lnTo>
                  <a:pt x="570732" y="285366"/>
                </a:lnTo>
                <a:lnTo>
                  <a:pt x="566432" y="334510"/>
                </a:lnTo>
                <a:lnTo>
                  <a:pt x="553905" y="381571"/>
                </a:lnTo>
                <a:lnTo>
                  <a:pt x="533714" y="425580"/>
                </a:lnTo>
                <a:lnTo>
                  <a:pt x="506419" y="465571"/>
                </a:lnTo>
                <a:lnTo>
                  <a:pt x="472583" y="500577"/>
                </a:lnTo>
                <a:lnTo>
                  <a:pt x="432766" y="529629"/>
                </a:lnTo>
                <a:lnTo>
                  <a:pt x="432766" y="596675"/>
                </a:lnTo>
                <a:close/>
              </a:path>
              <a:path w="570865" h="747395">
                <a:moveTo>
                  <a:pt x="430069" y="726218"/>
                </a:moveTo>
                <a:lnTo>
                  <a:pt x="405729" y="726218"/>
                </a:lnTo>
                <a:lnTo>
                  <a:pt x="411709" y="720238"/>
                </a:lnTo>
                <a:lnTo>
                  <a:pt x="411709" y="617732"/>
                </a:lnTo>
                <a:lnTo>
                  <a:pt x="432766" y="617732"/>
                </a:lnTo>
                <a:lnTo>
                  <a:pt x="432766" y="712868"/>
                </a:lnTo>
                <a:lnTo>
                  <a:pt x="430069" y="726218"/>
                </a:lnTo>
                <a:close/>
              </a:path>
            </a:pathLst>
          </a:custGeom>
          <a:solidFill>
            <a:srgbClr val="FED531"/>
          </a:solidFill>
        </p:spPr>
        <p:txBody>
          <a:bodyPr wrap="square" lIns="0" tIns="0" rIns="0" bIns="0" rtlCol="0"/>
          <a:lstStyle/>
          <a:p>
            <a:endParaRPr/>
          </a:p>
        </p:txBody>
      </p:sp>
      <p:sp>
        <p:nvSpPr>
          <p:cNvPr id="6" name="object 6"/>
          <p:cNvSpPr/>
          <p:nvPr/>
        </p:nvSpPr>
        <p:spPr>
          <a:xfrm>
            <a:off x="12732741" y="8010428"/>
            <a:ext cx="135255" cy="0"/>
          </a:xfrm>
          <a:custGeom>
            <a:avLst/>
            <a:gdLst/>
            <a:ahLst/>
            <a:cxnLst/>
            <a:rect l="l" t="t" r="r" b="b"/>
            <a:pathLst>
              <a:path w="135254">
                <a:moveTo>
                  <a:pt x="0" y="0"/>
                </a:moveTo>
                <a:lnTo>
                  <a:pt x="134892" y="0"/>
                </a:lnTo>
              </a:path>
            </a:pathLst>
          </a:custGeom>
          <a:ln w="21057">
            <a:solidFill>
              <a:srgbClr val="FED531"/>
            </a:solidFill>
          </a:ln>
        </p:spPr>
        <p:txBody>
          <a:bodyPr wrap="square" lIns="0" tIns="0" rIns="0" bIns="0" rtlCol="0"/>
          <a:lstStyle/>
          <a:p>
            <a:endParaRPr/>
          </a:p>
        </p:txBody>
      </p:sp>
      <p:sp>
        <p:nvSpPr>
          <p:cNvPr id="7" name="object 7"/>
          <p:cNvSpPr/>
          <p:nvPr/>
        </p:nvSpPr>
        <p:spPr>
          <a:xfrm>
            <a:off x="13529417" y="8013165"/>
            <a:ext cx="135255" cy="0"/>
          </a:xfrm>
          <a:custGeom>
            <a:avLst/>
            <a:gdLst/>
            <a:ahLst/>
            <a:cxnLst/>
            <a:rect l="l" t="t" r="r" b="b"/>
            <a:pathLst>
              <a:path w="135255">
                <a:moveTo>
                  <a:pt x="0" y="0"/>
                </a:moveTo>
                <a:lnTo>
                  <a:pt x="134892" y="0"/>
                </a:lnTo>
              </a:path>
            </a:pathLst>
          </a:custGeom>
          <a:ln w="21057">
            <a:solidFill>
              <a:srgbClr val="FED531"/>
            </a:solidFill>
          </a:ln>
        </p:spPr>
        <p:txBody>
          <a:bodyPr wrap="square" lIns="0" tIns="0" rIns="0" bIns="0" rtlCol="0"/>
          <a:lstStyle/>
          <a:p>
            <a:endParaRPr/>
          </a:p>
        </p:txBody>
      </p:sp>
      <p:sp>
        <p:nvSpPr>
          <p:cNvPr id="8" name="object 8"/>
          <p:cNvSpPr/>
          <p:nvPr/>
        </p:nvSpPr>
        <p:spPr>
          <a:xfrm>
            <a:off x="13503096" y="7775051"/>
            <a:ext cx="124279" cy="76605"/>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3355990" y="7580820"/>
            <a:ext cx="77869" cy="12288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2745880" y="7764691"/>
            <a:ext cx="124279" cy="7656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2939396" y="7570417"/>
            <a:ext cx="77869" cy="12288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3198146" y="7525102"/>
            <a:ext cx="0" cy="135255"/>
          </a:xfrm>
          <a:custGeom>
            <a:avLst/>
            <a:gdLst/>
            <a:ahLst/>
            <a:cxnLst/>
            <a:rect l="l" t="t" r="r" b="b"/>
            <a:pathLst>
              <a:path h="135254">
                <a:moveTo>
                  <a:pt x="0" y="0"/>
                </a:moveTo>
                <a:lnTo>
                  <a:pt x="0" y="134934"/>
                </a:lnTo>
              </a:path>
            </a:pathLst>
          </a:custGeom>
          <a:ln w="21394">
            <a:solidFill>
              <a:srgbClr val="FED531"/>
            </a:solidFill>
          </a:ln>
        </p:spPr>
        <p:txBody>
          <a:bodyPr wrap="square" lIns="0" tIns="0" rIns="0" bIns="0" rtlCol="0"/>
          <a:lstStyle/>
          <a:p>
            <a:endParaRPr/>
          </a:p>
        </p:txBody>
      </p:sp>
      <p:sp>
        <p:nvSpPr>
          <p:cNvPr id="13" name="object 13"/>
          <p:cNvSpPr/>
          <p:nvPr/>
        </p:nvSpPr>
        <p:spPr>
          <a:xfrm>
            <a:off x="12994060" y="7772144"/>
            <a:ext cx="401320" cy="403225"/>
          </a:xfrm>
          <a:custGeom>
            <a:avLst/>
            <a:gdLst/>
            <a:ahLst/>
            <a:cxnLst/>
            <a:rect l="l" t="t" r="r" b="b"/>
            <a:pathLst>
              <a:path w="401319" h="403225">
                <a:moveTo>
                  <a:pt x="110624" y="82165"/>
                </a:moveTo>
                <a:lnTo>
                  <a:pt x="87976" y="82165"/>
                </a:lnTo>
                <a:lnTo>
                  <a:pt x="75300" y="49989"/>
                </a:lnTo>
                <a:lnTo>
                  <a:pt x="75342" y="47041"/>
                </a:lnTo>
                <a:lnTo>
                  <a:pt x="77532" y="41945"/>
                </a:lnTo>
                <a:lnTo>
                  <a:pt x="79638" y="39924"/>
                </a:lnTo>
                <a:lnTo>
                  <a:pt x="180796" y="0"/>
                </a:lnTo>
                <a:lnTo>
                  <a:pt x="186945" y="2653"/>
                </a:lnTo>
                <a:lnTo>
                  <a:pt x="189093" y="8043"/>
                </a:lnTo>
                <a:lnTo>
                  <a:pt x="195997" y="25605"/>
                </a:lnTo>
                <a:lnTo>
                  <a:pt x="173342" y="25605"/>
                </a:lnTo>
                <a:lnTo>
                  <a:pt x="99768" y="54622"/>
                </a:lnTo>
                <a:lnTo>
                  <a:pt x="110624" y="82165"/>
                </a:lnTo>
                <a:close/>
              </a:path>
              <a:path w="401319" h="403225">
                <a:moveTo>
                  <a:pt x="223900" y="38787"/>
                </a:moveTo>
                <a:lnTo>
                  <a:pt x="201179" y="38787"/>
                </a:lnTo>
                <a:lnTo>
                  <a:pt x="215751" y="2779"/>
                </a:lnTo>
                <a:lnTo>
                  <a:pt x="221858" y="168"/>
                </a:lnTo>
                <a:lnTo>
                  <a:pt x="285429" y="25816"/>
                </a:lnTo>
                <a:lnTo>
                  <a:pt x="229143" y="25816"/>
                </a:lnTo>
                <a:lnTo>
                  <a:pt x="223900" y="38787"/>
                </a:lnTo>
                <a:close/>
              </a:path>
              <a:path w="401319" h="403225">
                <a:moveTo>
                  <a:pt x="205391" y="77700"/>
                </a:moveTo>
                <a:lnTo>
                  <a:pt x="201053" y="77700"/>
                </a:lnTo>
                <a:lnTo>
                  <a:pt x="196758" y="77658"/>
                </a:lnTo>
                <a:lnTo>
                  <a:pt x="192883" y="75047"/>
                </a:lnTo>
                <a:lnTo>
                  <a:pt x="189587" y="66751"/>
                </a:lnTo>
                <a:lnTo>
                  <a:pt x="173342" y="25605"/>
                </a:lnTo>
                <a:lnTo>
                  <a:pt x="195997" y="25605"/>
                </a:lnTo>
                <a:lnTo>
                  <a:pt x="201179" y="38787"/>
                </a:lnTo>
                <a:lnTo>
                  <a:pt x="223900" y="38787"/>
                </a:lnTo>
                <a:lnTo>
                  <a:pt x="209223" y="75089"/>
                </a:lnTo>
                <a:lnTo>
                  <a:pt x="205391" y="77700"/>
                </a:lnTo>
                <a:close/>
              </a:path>
              <a:path w="401319" h="403225">
                <a:moveTo>
                  <a:pt x="295852" y="113203"/>
                </a:moveTo>
                <a:lnTo>
                  <a:pt x="291136" y="112487"/>
                </a:lnTo>
                <a:lnTo>
                  <a:pt x="287977" y="109497"/>
                </a:lnTo>
                <a:lnTo>
                  <a:pt x="284776" y="106549"/>
                </a:lnTo>
                <a:lnTo>
                  <a:pt x="283766" y="101916"/>
                </a:lnTo>
                <a:lnTo>
                  <a:pt x="285366" y="97873"/>
                </a:lnTo>
                <a:lnTo>
                  <a:pt x="302507" y="55422"/>
                </a:lnTo>
                <a:lnTo>
                  <a:pt x="229143" y="25816"/>
                </a:lnTo>
                <a:lnTo>
                  <a:pt x="285429" y="25816"/>
                </a:lnTo>
                <a:lnTo>
                  <a:pt x="325543" y="42030"/>
                </a:lnTo>
                <a:lnTo>
                  <a:pt x="328154" y="48178"/>
                </a:lnTo>
                <a:lnTo>
                  <a:pt x="315183" y="80311"/>
                </a:lnTo>
                <a:lnTo>
                  <a:pt x="357668" y="80311"/>
                </a:lnTo>
                <a:lnTo>
                  <a:pt x="363221" y="91682"/>
                </a:lnTo>
                <a:lnTo>
                  <a:pt x="339778" y="91682"/>
                </a:lnTo>
                <a:lnTo>
                  <a:pt x="295852" y="113203"/>
                </a:lnTo>
                <a:close/>
              </a:path>
              <a:path w="401319" h="403225">
                <a:moveTo>
                  <a:pt x="357668" y="80311"/>
                </a:moveTo>
                <a:lnTo>
                  <a:pt x="315183" y="80311"/>
                </a:lnTo>
                <a:lnTo>
                  <a:pt x="342515" y="66919"/>
                </a:lnTo>
                <a:lnTo>
                  <a:pt x="345421" y="66751"/>
                </a:lnTo>
                <a:lnTo>
                  <a:pt x="348074" y="67677"/>
                </a:lnTo>
                <a:lnTo>
                  <a:pt x="350685" y="68562"/>
                </a:lnTo>
                <a:lnTo>
                  <a:pt x="352875" y="70499"/>
                </a:lnTo>
                <a:lnTo>
                  <a:pt x="357668" y="80311"/>
                </a:lnTo>
                <a:close/>
              </a:path>
              <a:path w="401319" h="403225">
                <a:moveTo>
                  <a:pt x="55843" y="341925"/>
                </a:moveTo>
                <a:lnTo>
                  <a:pt x="49568" y="339736"/>
                </a:lnTo>
                <a:lnTo>
                  <a:pt x="44489" y="329375"/>
                </a:lnTo>
                <a:lnTo>
                  <a:pt x="3032" y="244515"/>
                </a:lnTo>
                <a:lnTo>
                  <a:pt x="463" y="239293"/>
                </a:lnTo>
                <a:lnTo>
                  <a:pt x="2653" y="232976"/>
                </a:lnTo>
                <a:lnTo>
                  <a:pt x="62076" y="203959"/>
                </a:lnTo>
                <a:lnTo>
                  <a:pt x="2274" y="175785"/>
                </a:lnTo>
                <a:lnTo>
                  <a:pt x="0" y="169510"/>
                </a:lnTo>
                <a:lnTo>
                  <a:pt x="46367" y="71131"/>
                </a:lnTo>
                <a:lnTo>
                  <a:pt x="48515" y="69151"/>
                </a:lnTo>
                <a:lnTo>
                  <a:pt x="53779" y="67256"/>
                </a:lnTo>
                <a:lnTo>
                  <a:pt x="56685" y="67425"/>
                </a:lnTo>
                <a:lnTo>
                  <a:pt x="87976" y="82165"/>
                </a:lnTo>
                <a:lnTo>
                  <a:pt x="110624" y="82165"/>
                </a:lnTo>
                <a:lnTo>
                  <a:pt x="114558" y="92146"/>
                </a:lnTo>
                <a:lnTo>
                  <a:pt x="59760" y="92146"/>
                </a:lnTo>
                <a:lnTo>
                  <a:pt x="26026" y="163698"/>
                </a:lnTo>
                <a:lnTo>
                  <a:pt x="90882" y="194273"/>
                </a:lnTo>
                <a:lnTo>
                  <a:pt x="92356" y="194989"/>
                </a:lnTo>
                <a:lnTo>
                  <a:pt x="93662" y="196042"/>
                </a:lnTo>
                <a:lnTo>
                  <a:pt x="94630" y="197263"/>
                </a:lnTo>
                <a:lnTo>
                  <a:pt x="116609" y="197263"/>
                </a:lnTo>
                <a:lnTo>
                  <a:pt x="115646" y="202022"/>
                </a:lnTo>
                <a:lnTo>
                  <a:pt x="115612" y="202275"/>
                </a:lnTo>
                <a:lnTo>
                  <a:pt x="117197" y="210108"/>
                </a:lnTo>
                <a:lnTo>
                  <a:pt x="94841" y="210108"/>
                </a:lnTo>
                <a:lnTo>
                  <a:pt x="93830" y="211413"/>
                </a:lnTo>
                <a:lnTo>
                  <a:pt x="92525" y="212508"/>
                </a:lnTo>
                <a:lnTo>
                  <a:pt x="91008" y="213266"/>
                </a:lnTo>
                <a:lnTo>
                  <a:pt x="26574" y="244726"/>
                </a:lnTo>
                <a:lnTo>
                  <a:pt x="61318" y="315815"/>
                </a:lnTo>
                <a:lnTo>
                  <a:pt x="112032" y="315815"/>
                </a:lnTo>
                <a:lnTo>
                  <a:pt x="107108" y="327986"/>
                </a:lnTo>
                <a:lnTo>
                  <a:pt x="84397" y="327986"/>
                </a:lnTo>
                <a:lnTo>
                  <a:pt x="55843" y="341925"/>
                </a:lnTo>
                <a:close/>
              </a:path>
              <a:path w="401319" h="403225">
                <a:moveTo>
                  <a:pt x="364633" y="312361"/>
                </a:moveTo>
                <a:lnTo>
                  <a:pt x="341336" y="312361"/>
                </a:lnTo>
                <a:lnTo>
                  <a:pt x="375069" y="240767"/>
                </a:lnTo>
                <a:lnTo>
                  <a:pt x="309750" y="209981"/>
                </a:lnTo>
                <a:lnTo>
                  <a:pt x="307392" y="206318"/>
                </a:lnTo>
                <a:lnTo>
                  <a:pt x="307350" y="198232"/>
                </a:lnTo>
                <a:lnTo>
                  <a:pt x="309624" y="194483"/>
                </a:lnTo>
                <a:lnTo>
                  <a:pt x="374522" y="162771"/>
                </a:lnTo>
                <a:lnTo>
                  <a:pt x="339778" y="91682"/>
                </a:lnTo>
                <a:lnTo>
                  <a:pt x="363221" y="91682"/>
                </a:lnTo>
                <a:lnTo>
                  <a:pt x="398064" y="163024"/>
                </a:lnTo>
                <a:lnTo>
                  <a:pt x="400633" y="168204"/>
                </a:lnTo>
                <a:lnTo>
                  <a:pt x="398443" y="174521"/>
                </a:lnTo>
                <a:lnTo>
                  <a:pt x="342220" y="202022"/>
                </a:lnTo>
                <a:lnTo>
                  <a:pt x="398822" y="228680"/>
                </a:lnTo>
                <a:lnTo>
                  <a:pt x="401096" y="234997"/>
                </a:lnTo>
                <a:lnTo>
                  <a:pt x="364633" y="312361"/>
                </a:lnTo>
                <a:close/>
              </a:path>
              <a:path w="401319" h="403225">
                <a:moveTo>
                  <a:pt x="106970" y="114382"/>
                </a:moveTo>
                <a:lnTo>
                  <a:pt x="59760" y="92146"/>
                </a:lnTo>
                <a:lnTo>
                  <a:pt x="114558" y="92146"/>
                </a:lnTo>
                <a:lnTo>
                  <a:pt x="117330" y="99179"/>
                </a:lnTo>
                <a:lnTo>
                  <a:pt x="118930" y="103180"/>
                </a:lnTo>
                <a:lnTo>
                  <a:pt x="117878" y="107728"/>
                </a:lnTo>
                <a:lnTo>
                  <a:pt x="111602" y="113666"/>
                </a:lnTo>
                <a:lnTo>
                  <a:pt x="106970" y="114382"/>
                </a:lnTo>
                <a:close/>
              </a:path>
              <a:path w="401319" h="403225">
                <a:moveTo>
                  <a:pt x="116609" y="197263"/>
                </a:moveTo>
                <a:lnTo>
                  <a:pt x="94630" y="197263"/>
                </a:lnTo>
                <a:lnTo>
                  <a:pt x="104292" y="157793"/>
                </a:lnTo>
                <a:lnTo>
                  <a:pt x="127264" y="125695"/>
                </a:lnTo>
                <a:lnTo>
                  <a:pt x="160398" y="104123"/>
                </a:lnTo>
                <a:lnTo>
                  <a:pt x="200548" y="96231"/>
                </a:lnTo>
                <a:lnTo>
                  <a:pt x="241771" y="104573"/>
                </a:lnTo>
                <a:lnTo>
                  <a:pt x="260614" y="117288"/>
                </a:lnTo>
                <a:lnTo>
                  <a:pt x="200548" y="117288"/>
                </a:lnTo>
                <a:lnTo>
                  <a:pt x="167518" y="123975"/>
                </a:lnTo>
                <a:lnTo>
                  <a:pt x="140514" y="142198"/>
                </a:lnTo>
                <a:lnTo>
                  <a:pt x="122290" y="169203"/>
                </a:lnTo>
                <a:lnTo>
                  <a:pt x="116609" y="197263"/>
                </a:lnTo>
                <a:close/>
              </a:path>
              <a:path w="401319" h="403225">
                <a:moveTo>
                  <a:pt x="260615" y="287177"/>
                </a:moveTo>
                <a:lnTo>
                  <a:pt x="200548" y="287177"/>
                </a:lnTo>
                <a:lnTo>
                  <a:pt x="233577" y="280496"/>
                </a:lnTo>
                <a:lnTo>
                  <a:pt x="260582" y="262282"/>
                </a:lnTo>
                <a:lnTo>
                  <a:pt x="278805" y="235280"/>
                </a:lnTo>
                <a:lnTo>
                  <a:pt x="285484" y="202275"/>
                </a:lnTo>
                <a:lnTo>
                  <a:pt x="285450" y="202022"/>
                </a:lnTo>
                <a:lnTo>
                  <a:pt x="278805" y="169203"/>
                </a:lnTo>
                <a:lnTo>
                  <a:pt x="260582" y="142198"/>
                </a:lnTo>
                <a:lnTo>
                  <a:pt x="233577" y="123975"/>
                </a:lnTo>
                <a:lnTo>
                  <a:pt x="200548" y="117288"/>
                </a:lnTo>
                <a:lnTo>
                  <a:pt x="260614" y="117288"/>
                </a:lnTo>
                <a:lnTo>
                  <a:pt x="275469" y="127311"/>
                </a:lnTo>
                <a:lnTo>
                  <a:pt x="298207" y="161009"/>
                </a:lnTo>
                <a:lnTo>
                  <a:pt x="306507" y="202022"/>
                </a:lnTo>
                <a:lnTo>
                  <a:pt x="306541" y="202275"/>
                </a:lnTo>
                <a:lnTo>
                  <a:pt x="298207" y="243456"/>
                </a:lnTo>
                <a:lnTo>
                  <a:pt x="275469" y="277154"/>
                </a:lnTo>
                <a:lnTo>
                  <a:pt x="260615" y="287177"/>
                </a:lnTo>
                <a:close/>
              </a:path>
              <a:path w="401319" h="403225">
                <a:moveTo>
                  <a:pt x="200548" y="308234"/>
                </a:moveTo>
                <a:lnTo>
                  <a:pt x="161053" y="300607"/>
                </a:lnTo>
                <a:lnTo>
                  <a:pt x="128269" y="279717"/>
                </a:lnTo>
                <a:lnTo>
                  <a:pt x="105198" y="248555"/>
                </a:lnTo>
                <a:lnTo>
                  <a:pt x="94841" y="210108"/>
                </a:lnTo>
                <a:lnTo>
                  <a:pt x="117197" y="210108"/>
                </a:lnTo>
                <a:lnTo>
                  <a:pt x="122290" y="235280"/>
                </a:lnTo>
                <a:lnTo>
                  <a:pt x="140514" y="262282"/>
                </a:lnTo>
                <a:lnTo>
                  <a:pt x="167518" y="280496"/>
                </a:lnTo>
                <a:lnTo>
                  <a:pt x="200548" y="287177"/>
                </a:lnTo>
                <a:lnTo>
                  <a:pt x="260615" y="287177"/>
                </a:lnTo>
                <a:lnTo>
                  <a:pt x="241771" y="299891"/>
                </a:lnTo>
                <a:lnTo>
                  <a:pt x="200548" y="308234"/>
                </a:lnTo>
                <a:close/>
              </a:path>
              <a:path w="401319" h="403225">
                <a:moveTo>
                  <a:pt x="285128" y="378902"/>
                </a:moveTo>
                <a:lnTo>
                  <a:pt x="227754" y="378902"/>
                </a:lnTo>
                <a:lnTo>
                  <a:pt x="301327" y="349843"/>
                </a:lnTo>
                <a:lnTo>
                  <a:pt x="283766" y="305328"/>
                </a:lnTo>
                <a:lnTo>
                  <a:pt x="282165" y="301327"/>
                </a:lnTo>
                <a:lnTo>
                  <a:pt x="283218" y="296737"/>
                </a:lnTo>
                <a:lnTo>
                  <a:pt x="286377" y="293789"/>
                </a:lnTo>
                <a:lnTo>
                  <a:pt x="289493" y="290799"/>
                </a:lnTo>
                <a:lnTo>
                  <a:pt x="294126" y="290083"/>
                </a:lnTo>
                <a:lnTo>
                  <a:pt x="341336" y="312361"/>
                </a:lnTo>
                <a:lnTo>
                  <a:pt x="364633" y="312361"/>
                </a:lnTo>
                <a:lnTo>
                  <a:pt x="359949" y="322300"/>
                </a:lnTo>
                <a:lnTo>
                  <a:pt x="313077" y="322300"/>
                </a:lnTo>
                <a:lnTo>
                  <a:pt x="324785" y="351949"/>
                </a:lnTo>
                <a:lnTo>
                  <a:pt x="326933" y="357339"/>
                </a:lnTo>
                <a:lnTo>
                  <a:pt x="324280" y="363446"/>
                </a:lnTo>
                <a:lnTo>
                  <a:pt x="285128" y="378902"/>
                </a:lnTo>
                <a:close/>
              </a:path>
              <a:path w="401319" h="403225">
                <a:moveTo>
                  <a:pt x="112032" y="315815"/>
                </a:moveTo>
                <a:lnTo>
                  <a:pt x="61318" y="315815"/>
                </a:lnTo>
                <a:lnTo>
                  <a:pt x="103727" y="295094"/>
                </a:lnTo>
                <a:lnTo>
                  <a:pt x="108444" y="295810"/>
                </a:lnTo>
                <a:lnTo>
                  <a:pt x="114803" y="301748"/>
                </a:lnTo>
                <a:lnTo>
                  <a:pt x="115814" y="306381"/>
                </a:lnTo>
                <a:lnTo>
                  <a:pt x="114213" y="310424"/>
                </a:lnTo>
                <a:lnTo>
                  <a:pt x="112032" y="315815"/>
                </a:lnTo>
                <a:close/>
              </a:path>
              <a:path w="401319" h="403225">
                <a:moveTo>
                  <a:pt x="347316" y="337209"/>
                </a:moveTo>
                <a:lnTo>
                  <a:pt x="344410" y="337082"/>
                </a:lnTo>
                <a:lnTo>
                  <a:pt x="313077" y="322300"/>
                </a:lnTo>
                <a:lnTo>
                  <a:pt x="359949" y="322300"/>
                </a:lnTo>
                <a:lnTo>
                  <a:pt x="354728" y="333376"/>
                </a:lnTo>
                <a:lnTo>
                  <a:pt x="352580" y="335313"/>
                </a:lnTo>
                <a:lnTo>
                  <a:pt x="347316" y="337209"/>
                </a:lnTo>
                <a:close/>
              </a:path>
              <a:path w="401319" h="403225">
                <a:moveTo>
                  <a:pt x="194665" y="378691"/>
                </a:moveTo>
                <a:lnTo>
                  <a:pt x="171952" y="378691"/>
                </a:lnTo>
                <a:lnTo>
                  <a:pt x="190272" y="333376"/>
                </a:lnTo>
                <a:lnTo>
                  <a:pt x="191872" y="329375"/>
                </a:lnTo>
                <a:lnTo>
                  <a:pt x="195705" y="326806"/>
                </a:lnTo>
                <a:lnTo>
                  <a:pt x="204338" y="326806"/>
                </a:lnTo>
                <a:lnTo>
                  <a:pt x="208213" y="329460"/>
                </a:lnTo>
                <a:lnTo>
                  <a:pt x="211293" y="337209"/>
                </a:lnTo>
                <a:lnTo>
                  <a:pt x="222549" y="365720"/>
                </a:lnTo>
                <a:lnTo>
                  <a:pt x="199916" y="365720"/>
                </a:lnTo>
                <a:lnTo>
                  <a:pt x="194665" y="378691"/>
                </a:lnTo>
                <a:close/>
              </a:path>
              <a:path w="401319" h="403225">
                <a:moveTo>
                  <a:pt x="176416" y="403202"/>
                </a:moveTo>
                <a:lnTo>
                  <a:pt x="78374" y="363572"/>
                </a:lnTo>
                <a:lnTo>
                  <a:pt x="76269" y="361551"/>
                </a:lnTo>
                <a:lnTo>
                  <a:pt x="75216" y="358982"/>
                </a:lnTo>
                <a:lnTo>
                  <a:pt x="74079" y="356413"/>
                </a:lnTo>
                <a:lnTo>
                  <a:pt x="74079" y="353507"/>
                </a:lnTo>
                <a:lnTo>
                  <a:pt x="84397" y="327986"/>
                </a:lnTo>
                <a:lnTo>
                  <a:pt x="107108" y="327986"/>
                </a:lnTo>
                <a:lnTo>
                  <a:pt x="98589" y="349043"/>
                </a:lnTo>
                <a:lnTo>
                  <a:pt x="171952" y="378691"/>
                </a:lnTo>
                <a:lnTo>
                  <a:pt x="194665" y="378691"/>
                </a:lnTo>
                <a:lnTo>
                  <a:pt x="186482" y="398906"/>
                </a:lnTo>
                <a:lnTo>
                  <a:pt x="184460" y="400970"/>
                </a:lnTo>
                <a:lnTo>
                  <a:pt x="179322" y="403160"/>
                </a:lnTo>
                <a:lnTo>
                  <a:pt x="176416" y="403202"/>
                </a:lnTo>
                <a:close/>
              </a:path>
              <a:path w="401319" h="403225">
                <a:moveTo>
                  <a:pt x="223121" y="403075"/>
                </a:moveTo>
                <a:lnTo>
                  <a:pt x="217646" y="403075"/>
                </a:lnTo>
                <a:lnTo>
                  <a:pt x="213687" y="400591"/>
                </a:lnTo>
                <a:lnTo>
                  <a:pt x="212003" y="396421"/>
                </a:lnTo>
                <a:lnTo>
                  <a:pt x="199916" y="365720"/>
                </a:lnTo>
                <a:lnTo>
                  <a:pt x="222549" y="365720"/>
                </a:lnTo>
                <a:lnTo>
                  <a:pt x="227754" y="378902"/>
                </a:lnTo>
                <a:lnTo>
                  <a:pt x="285128" y="378902"/>
                </a:lnTo>
                <a:lnTo>
                  <a:pt x="224427" y="402865"/>
                </a:lnTo>
                <a:lnTo>
                  <a:pt x="223121" y="403075"/>
                </a:lnTo>
                <a:close/>
              </a:path>
            </a:pathLst>
          </a:custGeom>
          <a:solidFill>
            <a:srgbClr val="FED531"/>
          </a:solidFill>
        </p:spPr>
        <p:txBody>
          <a:bodyPr wrap="square" lIns="0" tIns="0" rIns="0" bIns="0" rtlCol="0"/>
          <a:lstStyle/>
          <a:p>
            <a:endParaRPr/>
          </a:p>
        </p:txBody>
      </p:sp>
      <p:sp>
        <p:nvSpPr>
          <p:cNvPr id="14" name="object 14"/>
          <p:cNvSpPr/>
          <p:nvPr/>
        </p:nvSpPr>
        <p:spPr>
          <a:xfrm>
            <a:off x="11455891" y="7527039"/>
            <a:ext cx="211666" cy="12440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1204174" y="7667575"/>
            <a:ext cx="133165" cy="129964"/>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1155826" y="7640748"/>
            <a:ext cx="810260" cy="810260"/>
          </a:xfrm>
          <a:custGeom>
            <a:avLst/>
            <a:gdLst/>
            <a:ahLst/>
            <a:cxnLst/>
            <a:rect l="l" t="t" r="r" b="b"/>
            <a:pathLst>
              <a:path w="810259" h="810259">
                <a:moveTo>
                  <a:pt x="404886" y="809815"/>
                </a:moveTo>
                <a:lnTo>
                  <a:pt x="357735" y="807086"/>
                </a:lnTo>
                <a:lnTo>
                  <a:pt x="312164" y="799103"/>
                </a:lnTo>
                <a:lnTo>
                  <a:pt x="268480" y="786171"/>
                </a:lnTo>
                <a:lnTo>
                  <a:pt x="226987" y="768597"/>
                </a:lnTo>
                <a:lnTo>
                  <a:pt x="187993" y="746688"/>
                </a:lnTo>
                <a:lnTo>
                  <a:pt x="151803" y="720748"/>
                </a:lnTo>
                <a:lnTo>
                  <a:pt x="118725" y="691085"/>
                </a:lnTo>
                <a:lnTo>
                  <a:pt x="89064" y="658003"/>
                </a:lnTo>
                <a:lnTo>
                  <a:pt x="63125" y="621811"/>
                </a:lnTo>
                <a:lnTo>
                  <a:pt x="41217" y="582812"/>
                </a:lnTo>
                <a:lnTo>
                  <a:pt x="23643" y="541315"/>
                </a:lnTo>
                <a:lnTo>
                  <a:pt x="10712" y="497624"/>
                </a:lnTo>
                <a:lnTo>
                  <a:pt x="2729" y="452046"/>
                </a:lnTo>
                <a:lnTo>
                  <a:pt x="0" y="404886"/>
                </a:lnTo>
                <a:lnTo>
                  <a:pt x="2729" y="357735"/>
                </a:lnTo>
                <a:lnTo>
                  <a:pt x="10712" y="312164"/>
                </a:lnTo>
                <a:lnTo>
                  <a:pt x="23643" y="268480"/>
                </a:lnTo>
                <a:lnTo>
                  <a:pt x="41217" y="226987"/>
                </a:lnTo>
                <a:lnTo>
                  <a:pt x="63125" y="187993"/>
                </a:lnTo>
                <a:lnTo>
                  <a:pt x="89064" y="151803"/>
                </a:lnTo>
                <a:lnTo>
                  <a:pt x="118725" y="118725"/>
                </a:lnTo>
                <a:lnTo>
                  <a:pt x="151803" y="89064"/>
                </a:lnTo>
                <a:lnTo>
                  <a:pt x="187993" y="63125"/>
                </a:lnTo>
                <a:lnTo>
                  <a:pt x="226987" y="41217"/>
                </a:lnTo>
                <a:lnTo>
                  <a:pt x="268480" y="23643"/>
                </a:lnTo>
                <a:lnTo>
                  <a:pt x="312164" y="10712"/>
                </a:lnTo>
                <a:lnTo>
                  <a:pt x="357735" y="2729"/>
                </a:lnTo>
                <a:lnTo>
                  <a:pt x="404886" y="0"/>
                </a:lnTo>
                <a:lnTo>
                  <a:pt x="452037" y="2729"/>
                </a:lnTo>
                <a:lnTo>
                  <a:pt x="497608" y="10712"/>
                </a:lnTo>
                <a:lnTo>
                  <a:pt x="532555" y="21057"/>
                </a:lnTo>
                <a:lnTo>
                  <a:pt x="404886" y="21057"/>
                </a:lnTo>
                <a:lnTo>
                  <a:pt x="356802" y="24053"/>
                </a:lnTo>
                <a:lnTo>
                  <a:pt x="310482" y="32801"/>
                </a:lnTo>
                <a:lnTo>
                  <a:pt x="266290" y="46937"/>
                </a:lnTo>
                <a:lnTo>
                  <a:pt x="224586" y="66099"/>
                </a:lnTo>
                <a:lnTo>
                  <a:pt x="185735" y="89924"/>
                </a:lnTo>
                <a:lnTo>
                  <a:pt x="150097" y="118050"/>
                </a:lnTo>
                <a:lnTo>
                  <a:pt x="118036" y="150114"/>
                </a:lnTo>
                <a:lnTo>
                  <a:pt x="89913" y="185753"/>
                </a:lnTo>
                <a:lnTo>
                  <a:pt x="66091" y="224605"/>
                </a:lnTo>
                <a:lnTo>
                  <a:pt x="46932" y="266307"/>
                </a:lnTo>
                <a:lnTo>
                  <a:pt x="32798" y="310496"/>
                </a:lnTo>
                <a:lnTo>
                  <a:pt x="24052" y="356810"/>
                </a:lnTo>
                <a:lnTo>
                  <a:pt x="21057" y="404886"/>
                </a:lnTo>
                <a:lnTo>
                  <a:pt x="24052" y="452972"/>
                </a:lnTo>
                <a:lnTo>
                  <a:pt x="32798" y="499293"/>
                </a:lnTo>
                <a:lnTo>
                  <a:pt x="46932" y="543489"/>
                </a:lnTo>
                <a:lnTo>
                  <a:pt x="66091" y="585196"/>
                </a:lnTo>
                <a:lnTo>
                  <a:pt x="89913" y="624052"/>
                </a:lnTo>
                <a:lnTo>
                  <a:pt x="118036" y="659694"/>
                </a:lnTo>
                <a:lnTo>
                  <a:pt x="150097" y="691761"/>
                </a:lnTo>
                <a:lnTo>
                  <a:pt x="185735" y="719888"/>
                </a:lnTo>
                <a:lnTo>
                  <a:pt x="224586" y="743715"/>
                </a:lnTo>
                <a:lnTo>
                  <a:pt x="266290" y="762877"/>
                </a:lnTo>
                <a:lnTo>
                  <a:pt x="310482" y="777014"/>
                </a:lnTo>
                <a:lnTo>
                  <a:pt x="356802" y="785762"/>
                </a:lnTo>
                <a:lnTo>
                  <a:pt x="404886" y="788758"/>
                </a:lnTo>
                <a:lnTo>
                  <a:pt x="532553" y="788758"/>
                </a:lnTo>
                <a:lnTo>
                  <a:pt x="497608" y="799103"/>
                </a:lnTo>
                <a:lnTo>
                  <a:pt x="452037" y="807086"/>
                </a:lnTo>
                <a:lnTo>
                  <a:pt x="404886" y="809815"/>
                </a:lnTo>
                <a:close/>
              </a:path>
              <a:path w="810259" h="810259">
                <a:moveTo>
                  <a:pt x="404886" y="21057"/>
                </a:moveTo>
                <a:close/>
              </a:path>
              <a:path w="810259" h="810259">
                <a:moveTo>
                  <a:pt x="532553" y="788758"/>
                </a:moveTo>
                <a:lnTo>
                  <a:pt x="404886" y="788758"/>
                </a:lnTo>
                <a:lnTo>
                  <a:pt x="452971" y="785762"/>
                </a:lnTo>
                <a:lnTo>
                  <a:pt x="499290" y="777014"/>
                </a:lnTo>
                <a:lnTo>
                  <a:pt x="543483" y="762877"/>
                </a:lnTo>
                <a:lnTo>
                  <a:pt x="585186" y="743715"/>
                </a:lnTo>
                <a:lnTo>
                  <a:pt x="624038" y="719888"/>
                </a:lnTo>
                <a:lnTo>
                  <a:pt x="659676" y="691761"/>
                </a:lnTo>
                <a:lnTo>
                  <a:pt x="691737" y="659694"/>
                </a:lnTo>
                <a:lnTo>
                  <a:pt x="719860" y="624052"/>
                </a:lnTo>
                <a:lnTo>
                  <a:pt x="743682" y="585196"/>
                </a:lnTo>
                <a:lnTo>
                  <a:pt x="762841" y="543489"/>
                </a:lnTo>
                <a:lnTo>
                  <a:pt x="776974" y="499293"/>
                </a:lnTo>
                <a:lnTo>
                  <a:pt x="785720" y="452972"/>
                </a:lnTo>
                <a:lnTo>
                  <a:pt x="788716" y="404886"/>
                </a:lnTo>
                <a:lnTo>
                  <a:pt x="785720" y="356810"/>
                </a:lnTo>
                <a:lnTo>
                  <a:pt x="776974" y="310496"/>
                </a:lnTo>
                <a:lnTo>
                  <a:pt x="762841" y="266307"/>
                </a:lnTo>
                <a:lnTo>
                  <a:pt x="743682" y="224605"/>
                </a:lnTo>
                <a:lnTo>
                  <a:pt x="719860" y="185753"/>
                </a:lnTo>
                <a:lnTo>
                  <a:pt x="691737" y="150114"/>
                </a:lnTo>
                <a:lnTo>
                  <a:pt x="659676" y="118050"/>
                </a:lnTo>
                <a:lnTo>
                  <a:pt x="624038" y="89924"/>
                </a:lnTo>
                <a:lnTo>
                  <a:pt x="585186" y="66099"/>
                </a:lnTo>
                <a:lnTo>
                  <a:pt x="543483" y="46937"/>
                </a:lnTo>
                <a:lnTo>
                  <a:pt x="499290" y="32801"/>
                </a:lnTo>
                <a:lnTo>
                  <a:pt x="452971" y="24053"/>
                </a:lnTo>
                <a:lnTo>
                  <a:pt x="404886" y="21057"/>
                </a:lnTo>
                <a:lnTo>
                  <a:pt x="532555" y="21057"/>
                </a:lnTo>
                <a:lnTo>
                  <a:pt x="582786" y="41217"/>
                </a:lnTo>
                <a:lnTo>
                  <a:pt x="621780" y="63125"/>
                </a:lnTo>
                <a:lnTo>
                  <a:pt x="657969" y="89064"/>
                </a:lnTo>
                <a:lnTo>
                  <a:pt x="691048" y="118725"/>
                </a:lnTo>
                <a:lnTo>
                  <a:pt x="720709" y="151803"/>
                </a:lnTo>
                <a:lnTo>
                  <a:pt x="746647" y="187993"/>
                </a:lnTo>
                <a:lnTo>
                  <a:pt x="768556" y="226987"/>
                </a:lnTo>
                <a:lnTo>
                  <a:pt x="786129" y="268480"/>
                </a:lnTo>
                <a:lnTo>
                  <a:pt x="799061" y="312164"/>
                </a:lnTo>
                <a:lnTo>
                  <a:pt x="807044" y="357735"/>
                </a:lnTo>
                <a:lnTo>
                  <a:pt x="809773" y="404886"/>
                </a:lnTo>
                <a:lnTo>
                  <a:pt x="807044" y="452046"/>
                </a:lnTo>
                <a:lnTo>
                  <a:pt x="799061" y="497624"/>
                </a:lnTo>
                <a:lnTo>
                  <a:pt x="786129" y="541315"/>
                </a:lnTo>
                <a:lnTo>
                  <a:pt x="768556" y="582812"/>
                </a:lnTo>
                <a:lnTo>
                  <a:pt x="746647" y="621811"/>
                </a:lnTo>
                <a:lnTo>
                  <a:pt x="720709" y="658003"/>
                </a:lnTo>
                <a:lnTo>
                  <a:pt x="691048" y="691085"/>
                </a:lnTo>
                <a:lnTo>
                  <a:pt x="657969" y="720748"/>
                </a:lnTo>
                <a:lnTo>
                  <a:pt x="621780" y="746688"/>
                </a:lnTo>
                <a:lnTo>
                  <a:pt x="582786" y="768597"/>
                </a:lnTo>
                <a:lnTo>
                  <a:pt x="541293" y="786171"/>
                </a:lnTo>
                <a:lnTo>
                  <a:pt x="532553" y="788758"/>
                </a:lnTo>
                <a:close/>
              </a:path>
            </a:pathLst>
          </a:custGeom>
          <a:solidFill>
            <a:srgbClr val="FED531"/>
          </a:solidFill>
        </p:spPr>
        <p:txBody>
          <a:bodyPr wrap="square" lIns="0" tIns="0" rIns="0" bIns="0" rtlCol="0"/>
          <a:lstStyle/>
          <a:p>
            <a:endParaRPr/>
          </a:p>
        </p:txBody>
      </p:sp>
      <p:sp>
        <p:nvSpPr>
          <p:cNvPr id="17" name="object 17"/>
          <p:cNvSpPr/>
          <p:nvPr/>
        </p:nvSpPr>
        <p:spPr>
          <a:xfrm>
            <a:off x="11240308" y="7725271"/>
            <a:ext cx="641350" cy="641350"/>
          </a:xfrm>
          <a:custGeom>
            <a:avLst/>
            <a:gdLst/>
            <a:ahLst/>
            <a:cxnLst/>
            <a:rect l="l" t="t" r="r" b="b"/>
            <a:pathLst>
              <a:path w="641350" h="641350">
                <a:moveTo>
                  <a:pt x="320405" y="640768"/>
                </a:moveTo>
                <a:lnTo>
                  <a:pt x="273122" y="637288"/>
                </a:lnTo>
                <a:lnTo>
                  <a:pt x="227972" y="627180"/>
                </a:lnTo>
                <a:lnTo>
                  <a:pt x="185454" y="610943"/>
                </a:lnTo>
                <a:lnTo>
                  <a:pt x="146067" y="589077"/>
                </a:lnTo>
                <a:lnTo>
                  <a:pt x="110311" y="562082"/>
                </a:lnTo>
                <a:lnTo>
                  <a:pt x="78686" y="530457"/>
                </a:lnTo>
                <a:lnTo>
                  <a:pt x="51691" y="494701"/>
                </a:lnTo>
                <a:lnTo>
                  <a:pt x="29825" y="455314"/>
                </a:lnTo>
                <a:lnTo>
                  <a:pt x="13588" y="412796"/>
                </a:lnTo>
                <a:lnTo>
                  <a:pt x="3480" y="367646"/>
                </a:lnTo>
                <a:lnTo>
                  <a:pt x="0" y="320363"/>
                </a:lnTo>
                <a:lnTo>
                  <a:pt x="3480" y="273091"/>
                </a:lnTo>
                <a:lnTo>
                  <a:pt x="13588" y="227949"/>
                </a:lnTo>
                <a:lnTo>
                  <a:pt x="29825" y="185438"/>
                </a:lnTo>
                <a:lnTo>
                  <a:pt x="51691" y="146056"/>
                </a:lnTo>
                <a:lnTo>
                  <a:pt x="78686" y="110305"/>
                </a:lnTo>
                <a:lnTo>
                  <a:pt x="110311" y="78682"/>
                </a:lnTo>
                <a:lnTo>
                  <a:pt x="146067" y="51689"/>
                </a:lnTo>
                <a:lnTo>
                  <a:pt x="185454" y="29824"/>
                </a:lnTo>
                <a:lnTo>
                  <a:pt x="227972" y="13588"/>
                </a:lnTo>
                <a:lnTo>
                  <a:pt x="273122" y="3480"/>
                </a:lnTo>
                <a:lnTo>
                  <a:pt x="320405" y="0"/>
                </a:lnTo>
                <a:lnTo>
                  <a:pt x="367688" y="3480"/>
                </a:lnTo>
                <a:lnTo>
                  <a:pt x="412838" y="13588"/>
                </a:lnTo>
                <a:lnTo>
                  <a:pt x="432396" y="21057"/>
                </a:lnTo>
                <a:lnTo>
                  <a:pt x="320405" y="21057"/>
                </a:lnTo>
                <a:lnTo>
                  <a:pt x="271917" y="24982"/>
                </a:lnTo>
                <a:lnTo>
                  <a:pt x="225895" y="36344"/>
                </a:lnTo>
                <a:lnTo>
                  <a:pt x="182961" y="54521"/>
                </a:lnTo>
                <a:lnTo>
                  <a:pt x="143735" y="78891"/>
                </a:lnTo>
                <a:lnTo>
                  <a:pt x="108839" y="108833"/>
                </a:lnTo>
                <a:lnTo>
                  <a:pt x="78894" y="143725"/>
                </a:lnTo>
                <a:lnTo>
                  <a:pt x="54522" y="182946"/>
                </a:lnTo>
                <a:lnTo>
                  <a:pt x="36344" y="225874"/>
                </a:lnTo>
                <a:lnTo>
                  <a:pt x="24982" y="271886"/>
                </a:lnTo>
                <a:lnTo>
                  <a:pt x="21057" y="320363"/>
                </a:lnTo>
                <a:lnTo>
                  <a:pt x="24982" y="368861"/>
                </a:lnTo>
                <a:lnTo>
                  <a:pt x="36344" y="414889"/>
                </a:lnTo>
                <a:lnTo>
                  <a:pt x="54522" y="457826"/>
                </a:lnTo>
                <a:lnTo>
                  <a:pt x="78894" y="497052"/>
                </a:lnTo>
                <a:lnTo>
                  <a:pt x="108839" y="531945"/>
                </a:lnTo>
                <a:lnTo>
                  <a:pt x="143735" y="561886"/>
                </a:lnTo>
                <a:lnTo>
                  <a:pt x="182961" y="586254"/>
                </a:lnTo>
                <a:lnTo>
                  <a:pt x="225895" y="604428"/>
                </a:lnTo>
                <a:lnTo>
                  <a:pt x="271917" y="615787"/>
                </a:lnTo>
                <a:lnTo>
                  <a:pt x="320405" y="619711"/>
                </a:lnTo>
                <a:lnTo>
                  <a:pt x="432395" y="619711"/>
                </a:lnTo>
                <a:lnTo>
                  <a:pt x="412838" y="627180"/>
                </a:lnTo>
                <a:lnTo>
                  <a:pt x="367688" y="637288"/>
                </a:lnTo>
                <a:lnTo>
                  <a:pt x="320405" y="640768"/>
                </a:lnTo>
                <a:close/>
              </a:path>
              <a:path w="641350" h="641350">
                <a:moveTo>
                  <a:pt x="320405" y="21057"/>
                </a:moveTo>
                <a:close/>
              </a:path>
              <a:path w="641350" h="641350">
                <a:moveTo>
                  <a:pt x="432395" y="619711"/>
                </a:moveTo>
                <a:lnTo>
                  <a:pt x="320405" y="619711"/>
                </a:lnTo>
                <a:lnTo>
                  <a:pt x="368893" y="615787"/>
                </a:lnTo>
                <a:lnTo>
                  <a:pt x="414915" y="604428"/>
                </a:lnTo>
                <a:lnTo>
                  <a:pt x="457850" y="586254"/>
                </a:lnTo>
                <a:lnTo>
                  <a:pt x="497076" y="561886"/>
                </a:lnTo>
                <a:lnTo>
                  <a:pt x="531971" y="531945"/>
                </a:lnTo>
                <a:lnTo>
                  <a:pt x="561916" y="497052"/>
                </a:lnTo>
                <a:lnTo>
                  <a:pt x="586288" y="457826"/>
                </a:lnTo>
                <a:lnTo>
                  <a:pt x="604466" y="414889"/>
                </a:lnTo>
                <a:lnTo>
                  <a:pt x="615828" y="368861"/>
                </a:lnTo>
                <a:lnTo>
                  <a:pt x="619753" y="320363"/>
                </a:lnTo>
                <a:lnTo>
                  <a:pt x="615828" y="271886"/>
                </a:lnTo>
                <a:lnTo>
                  <a:pt x="604466" y="225874"/>
                </a:lnTo>
                <a:lnTo>
                  <a:pt x="586288" y="182946"/>
                </a:lnTo>
                <a:lnTo>
                  <a:pt x="561916" y="143725"/>
                </a:lnTo>
                <a:lnTo>
                  <a:pt x="531971" y="108833"/>
                </a:lnTo>
                <a:lnTo>
                  <a:pt x="497075" y="78891"/>
                </a:lnTo>
                <a:lnTo>
                  <a:pt x="457849" y="54521"/>
                </a:lnTo>
                <a:lnTo>
                  <a:pt x="414915" y="36344"/>
                </a:lnTo>
                <a:lnTo>
                  <a:pt x="368893" y="24982"/>
                </a:lnTo>
                <a:lnTo>
                  <a:pt x="320405" y="21057"/>
                </a:lnTo>
                <a:lnTo>
                  <a:pt x="432396" y="21057"/>
                </a:lnTo>
                <a:lnTo>
                  <a:pt x="494743" y="51689"/>
                </a:lnTo>
                <a:lnTo>
                  <a:pt x="530499" y="78682"/>
                </a:lnTo>
                <a:lnTo>
                  <a:pt x="562124" y="110305"/>
                </a:lnTo>
                <a:lnTo>
                  <a:pt x="589119" y="146056"/>
                </a:lnTo>
                <a:lnTo>
                  <a:pt x="610985" y="185438"/>
                </a:lnTo>
                <a:lnTo>
                  <a:pt x="627222" y="227949"/>
                </a:lnTo>
                <a:lnTo>
                  <a:pt x="637330" y="273091"/>
                </a:lnTo>
                <a:lnTo>
                  <a:pt x="640811" y="320363"/>
                </a:lnTo>
                <a:lnTo>
                  <a:pt x="637330" y="367646"/>
                </a:lnTo>
                <a:lnTo>
                  <a:pt x="627222" y="412796"/>
                </a:lnTo>
                <a:lnTo>
                  <a:pt x="610985" y="455314"/>
                </a:lnTo>
                <a:lnTo>
                  <a:pt x="589119" y="494701"/>
                </a:lnTo>
                <a:lnTo>
                  <a:pt x="562124" y="530457"/>
                </a:lnTo>
                <a:lnTo>
                  <a:pt x="530499" y="562082"/>
                </a:lnTo>
                <a:lnTo>
                  <a:pt x="494743" y="589077"/>
                </a:lnTo>
                <a:lnTo>
                  <a:pt x="455356" y="610943"/>
                </a:lnTo>
                <a:lnTo>
                  <a:pt x="432395" y="619711"/>
                </a:lnTo>
                <a:close/>
              </a:path>
            </a:pathLst>
          </a:custGeom>
          <a:solidFill>
            <a:srgbClr val="FED531"/>
          </a:solidFill>
        </p:spPr>
        <p:txBody>
          <a:bodyPr wrap="square" lIns="0" tIns="0" rIns="0" bIns="0" rtlCol="0"/>
          <a:lstStyle/>
          <a:p>
            <a:endParaRPr/>
          </a:p>
        </p:txBody>
      </p:sp>
      <p:sp>
        <p:nvSpPr>
          <p:cNvPr id="18" name="object 18"/>
          <p:cNvSpPr/>
          <p:nvPr/>
        </p:nvSpPr>
        <p:spPr>
          <a:xfrm>
            <a:off x="11311397" y="7793791"/>
            <a:ext cx="296545" cy="295910"/>
          </a:xfrm>
          <a:custGeom>
            <a:avLst/>
            <a:gdLst/>
            <a:ahLst/>
            <a:cxnLst/>
            <a:rect l="l" t="t" r="r" b="b"/>
            <a:pathLst>
              <a:path w="296545" h="295909">
                <a:moveTo>
                  <a:pt x="251675" y="295473"/>
                </a:moveTo>
                <a:lnTo>
                  <a:pt x="237889" y="293292"/>
                </a:lnTo>
                <a:lnTo>
                  <a:pt x="225853" y="287214"/>
                </a:lnTo>
                <a:lnTo>
                  <a:pt x="216241" y="277937"/>
                </a:lnTo>
                <a:lnTo>
                  <a:pt x="209729" y="266162"/>
                </a:lnTo>
                <a:lnTo>
                  <a:pt x="4716" y="266162"/>
                </a:lnTo>
                <a:lnTo>
                  <a:pt x="0" y="261487"/>
                </a:lnTo>
                <a:lnTo>
                  <a:pt x="0" y="249821"/>
                </a:lnTo>
                <a:lnTo>
                  <a:pt x="4716" y="245105"/>
                </a:lnTo>
                <a:lnTo>
                  <a:pt x="207328" y="245105"/>
                </a:lnTo>
                <a:lnTo>
                  <a:pt x="211084" y="232006"/>
                </a:lnTo>
                <a:lnTo>
                  <a:pt x="218425" y="220889"/>
                </a:lnTo>
                <a:lnTo>
                  <a:pt x="228672" y="212425"/>
                </a:lnTo>
                <a:lnTo>
                  <a:pt x="241146" y="207286"/>
                </a:lnTo>
                <a:lnTo>
                  <a:pt x="241146" y="4716"/>
                </a:lnTo>
                <a:lnTo>
                  <a:pt x="245863" y="0"/>
                </a:lnTo>
                <a:lnTo>
                  <a:pt x="257486" y="0"/>
                </a:lnTo>
                <a:lnTo>
                  <a:pt x="262203" y="4716"/>
                </a:lnTo>
                <a:lnTo>
                  <a:pt x="262203" y="207286"/>
                </a:lnTo>
                <a:lnTo>
                  <a:pt x="275808" y="213123"/>
                </a:lnTo>
                <a:lnTo>
                  <a:pt x="286645" y="222900"/>
                </a:lnTo>
                <a:lnTo>
                  <a:pt x="288957" y="227038"/>
                </a:lnTo>
                <a:lnTo>
                  <a:pt x="251674" y="227038"/>
                </a:lnTo>
                <a:lnTo>
                  <a:pt x="242469" y="228906"/>
                </a:lnTo>
                <a:lnTo>
                  <a:pt x="234945" y="233992"/>
                </a:lnTo>
                <a:lnTo>
                  <a:pt x="229869" y="241518"/>
                </a:lnTo>
                <a:lnTo>
                  <a:pt x="228006" y="250706"/>
                </a:lnTo>
                <a:lnTo>
                  <a:pt x="229869" y="259918"/>
                </a:lnTo>
                <a:lnTo>
                  <a:pt x="234945" y="267457"/>
                </a:lnTo>
                <a:lnTo>
                  <a:pt x="242469" y="272547"/>
                </a:lnTo>
                <a:lnTo>
                  <a:pt x="251674" y="274416"/>
                </a:lnTo>
                <a:lnTo>
                  <a:pt x="288634" y="274416"/>
                </a:lnTo>
                <a:lnTo>
                  <a:pt x="283292" y="282344"/>
                </a:lnTo>
                <a:lnTo>
                  <a:pt x="269074" y="291949"/>
                </a:lnTo>
                <a:lnTo>
                  <a:pt x="251675" y="295473"/>
                </a:lnTo>
                <a:close/>
              </a:path>
              <a:path w="296545" h="295909">
                <a:moveTo>
                  <a:pt x="288634" y="274416"/>
                </a:moveTo>
                <a:lnTo>
                  <a:pt x="251674" y="274416"/>
                </a:lnTo>
                <a:lnTo>
                  <a:pt x="260880" y="272547"/>
                </a:lnTo>
                <a:lnTo>
                  <a:pt x="268404" y="267457"/>
                </a:lnTo>
                <a:lnTo>
                  <a:pt x="273480" y="259918"/>
                </a:lnTo>
                <a:lnTo>
                  <a:pt x="275343" y="250706"/>
                </a:lnTo>
                <a:lnTo>
                  <a:pt x="273480" y="241518"/>
                </a:lnTo>
                <a:lnTo>
                  <a:pt x="268404" y="233992"/>
                </a:lnTo>
                <a:lnTo>
                  <a:pt x="260880" y="228906"/>
                </a:lnTo>
                <a:lnTo>
                  <a:pt x="251674" y="227038"/>
                </a:lnTo>
                <a:lnTo>
                  <a:pt x="288957" y="227038"/>
                </a:lnTo>
                <a:lnTo>
                  <a:pt x="293811" y="235725"/>
                </a:lnTo>
                <a:lnTo>
                  <a:pt x="296400" y="250706"/>
                </a:lnTo>
                <a:lnTo>
                  <a:pt x="292882" y="268112"/>
                </a:lnTo>
                <a:lnTo>
                  <a:pt x="288634" y="274416"/>
                </a:lnTo>
                <a:close/>
              </a:path>
            </a:pathLst>
          </a:custGeom>
          <a:solidFill>
            <a:srgbClr val="FED531"/>
          </a:solidFill>
        </p:spPr>
        <p:txBody>
          <a:bodyPr wrap="square" lIns="0" tIns="0" rIns="0" bIns="0" rtlCol="0"/>
          <a:lstStyle/>
          <a:p>
            <a:endParaRPr/>
          </a:p>
        </p:txBody>
      </p:sp>
      <p:sp>
        <p:nvSpPr>
          <p:cNvPr id="19" name="object 19"/>
          <p:cNvSpPr/>
          <p:nvPr/>
        </p:nvSpPr>
        <p:spPr>
          <a:xfrm>
            <a:off x="9195011" y="7880136"/>
            <a:ext cx="581025" cy="581025"/>
          </a:xfrm>
          <a:custGeom>
            <a:avLst/>
            <a:gdLst/>
            <a:ahLst/>
            <a:cxnLst/>
            <a:rect l="l" t="t" r="r" b="b"/>
            <a:pathLst>
              <a:path w="581025" h="581025">
                <a:moveTo>
                  <a:pt x="250933" y="55717"/>
                </a:moveTo>
                <a:lnTo>
                  <a:pt x="228980" y="55717"/>
                </a:lnTo>
                <a:lnTo>
                  <a:pt x="228980" y="4917"/>
                </a:lnTo>
                <a:lnTo>
                  <a:pt x="233898" y="0"/>
                </a:lnTo>
                <a:lnTo>
                  <a:pt x="347000" y="0"/>
                </a:lnTo>
                <a:lnTo>
                  <a:pt x="351918" y="4917"/>
                </a:lnTo>
                <a:lnTo>
                  <a:pt x="351918" y="21953"/>
                </a:lnTo>
                <a:lnTo>
                  <a:pt x="250933" y="21953"/>
                </a:lnTo>
                <a:lnTo>
                  <a:pt x="250933" y="55717"/>
                </a:lnTo>
                <a:close/>
              </a:path>
              <a:path w="581025" h="581025">
                <a:moveTo>
                  <a:pt x="152493" y="125703"/>
                </a:moveTo>
                <a:lnTo>
                  <a:pt x="127337" y="125703"/>
                </a:lnTo>
                <a:lnTo>
                  <a:pt x="99895" y="76967"/>
                </a:lnTo>
                <a:lnTo>
                  <a:pt x="98490" y="74421"/>
                </a:lnTo>
                <a:lnTo>
                  <a:pt x="98139" y="71435"/>
                </a:lnTo>
                <a:lnTo>
                  <a:pt x="98885" y="68625"/>
                </a:lnTo>
                <a:lnTo>
                  <a:pt x="99676" y="65815"/>
                </a:lnTo>
                <a:lnTo>
                  <a:pt x="101564" y="63444"/>
                </a:lnTo>
                <a:lnTo>
                  <a:pt x="194645" y="11108"/>
                </a:lnTo>
                <a:lnTo>
                  <a:pt x="197675" y="10713"/>
                </a:lnTo>
                <a:lnTo>
                  <a:pt x="203251" y="12293"/>
                </a:lnTo>
                <a:lnTo>
                  <a:pt x="205622" y="14137"/>
                </a:lnTo>
                <a:lnTo>
                  <a:pt x="218497" y="37057"/>
                </a:lnTo>
                <a:lnTo>
                  <a:pt x="193284" y="37057"/>
                </a:lnTo>
                <a:lnTo>
                  <a:pt x="124439" y="75782"/>
                </a:lnTo>
                <a:lnTo>
                  <a:pt x="152493" y="125703"/>
                </a:lnTo>
                <a:close/>
              </a:path>
              <a:path w="581025" h="581025">
                <a:moveTo>
                  <a:pt x="377601" y="70250"/>
                </a:moveTo>
                <a:lnTo>
                  <a:pt x="351918" y="70250"/>
                </a:lnTo>
                <a:lnTo>
                  <a:pt x="382652" y="19538"/>
                </a:lnTo>
                <a:lnTo>
                  <a:pt x="385770" y="14357"/>
                </a:lnTo>
                <a:lnTo>
                  <a:pt x="392531" y="12688"/>
                </a:lnTo>
                <a:lnTo>
                  <a:pt x="438159" y="40306"/>
                </a:lnTo>
                <a:lnTo>
                  <a:pt x="395736" y="40306"/>
                </a:lnTo>
                <a:lnTo>
                  <a:pt x="377601" y="70250"/>
                </a:lnTo>
                <a:close/>
              </a:path>
              <a:path w="581025" h="581025">
                <a:moveTo>
                  <a:pt x="342741" y="121489"/>
                </a:moveTo>
                <a:lnTo>
                  <a:pt x="333258" y="118810"/>
                </a:lnTo>
                <a:lnTo>
                  <a:pt x="329965" y="114508"/>
                </a:lnTo>
                <a:lnTo>
                  <a:pt x="329965" y="21953"/>
                </a:lnTo>
                <a:lnTo>
                  <a:pt x="351918" y="21953"/>
                </a:lnTo>
                <a:lnTo>
                  <a:pt x="351918" y="70250"/>
                </a:lnTo>
                <a:lnTo>
                  <a:pt x="377601" y="70250"/>
                </a:lnTo>
                <a:lnTo>
                  <a:pt x="347791" y="119469"/>
                </a:lnTo>
                <a:lnTo>
                  <a:pt x="342741" y="121489"/>
                </a:lnTo>
                <a:close/>
              </a:path>
              <a:path w="581025" h="581025">
                <a:moveTo>
                  <a:pt x="237937" y="109502"/>
                </a:moveTo>
                <a:lnTo>
                  <a:pt x="232844" y="107351"/>
                </a:lnTo>
                <a:lnTo>
                  <a:pt x="193284" y="37057"/>
                </a:lnTo>
                <a:lnTo>
                  <a:pt x="218497" y="37057"/>
                </a:lnTo>
                <a:lnTo>
                  <a:pt x="228980" y="55717"/>
                </a:lnTo>
                <a:lnTo>
                  <a:pt x="250933" y="55717"/>
                </a:lnTo>
                <a:lnTo>
                  <a:pt x="250933" y="102609"/>
                </a:lnTo>
                <a:lnTo>
                  <a:pt x="247552" y="107000"/>
                </a:lnTo>
                <a:lnTo>
                  <a:pt x="237937" y="109502"/>
                </a:lnTo>
                <a:close/>
              </a:path>
              <a:path w="581025" h="581025">
                <a:moveTo>
                  <a:pt x="429544" y="171542"/>
                </a:moveTo>
                <a:lnTo>
                  <a:pt x="424188" y="170664"/>
                </a:lnTo>
                <a:lnTo>
                  <a:pt x="420807" y="167063"/>
                </a:lnTo>
                <a:lnTo>
                  <a:pt x="417382" y="163463"/>
                </a:lnTo>
                <a:lnTo>
                  <a:pt x="416812" y="158063"/>
                </a:lnTo>
                <a:lnTo>
                  <a:pt x="463308" y="81226"/>
                </a:lnTo>
                <a:lnTo>
                  <a:pt x="395736" y="40306"/>
                </a:lnTo>
                <a:lnTo>
                  <a:pt x="438159" y="40306"/>
                </a:lnTo>
                <a:lnTo>
                  <a:pt x="486579" y="69635"/>
                </a:lnTo>
                <a:lnTo>
                  <a:pt x="488379" y="72094"/>
                </a:lnTo>
                <a:lnTo>
                  <a:pt x="489081" y="74904"/>
                </a:lnTo>
                <a:lnTo>
                  <a:pt x="489740" y="77714"/>
                </a:lnTo>
                <a:lnTo>
                  <a:pt x="489301" y="80699"/>
                </a:lnTo>
                <a:lnTo>
                  <a:pt x="487808" y="83202"/>
                </a:lnTo>
                <a:lnTo>
                  <a:pt x="458830" y="131060"/>
                </a:lnTo>
                <a:lnTo>
                  <a:pt x="505464" y="131060"/>
                </a:lnTo>
                <a:lnTo>
                  <a:pt x="429544" y="171542"/>
                </a:lnTo>
                <a:close/>
              </a:path>
              <a:path w="581025" h="581025">
                <a:moveTo>
                  <a:pt x="67405" y="479018"/>
                </a:moveTo>
                <a:lnTo>
                  <a:pt x="60731" y="476999"/>
                </a:lnTo>
                <a:lnTo>
                  <a:pt x="10370" y="382556"/>
                </a:lnTo>
                <a:lnTo>
                  <a:pt x="9009" y="379965"/>
                </a:lnTo>
                <a:lnTo>
                  <a:pt x="8702" y="376980"/>
                </a:lnTo>
                <a:lnTo>
                  <a:pt x="9608" y="374076"/>
                </a:lnTo>
                <a:lnTo>
                  <a:pt x="10414" y="371404"/>
                </a:lnTo>
                <a:lnTo>
                  <a:pt x="12346" y="369077"/>
                </a:lnTo>
                <a:lnTo>
                  <a:pt x="14893" y="367672"/>
                </a:lnTo>
                <a:lnTo>
                  <a:pt x="44485" y="351909"/>
                </a:lnTo>
                <a:lnTo>
                  <a:pt x="4882" y="351909"/>
                </a:lnTo>
                <a:lnTo>
                  <a:pt x="0" y="347036"/>
                </a:lnTo>
                <a:lnTo>
                  <a:pt x="0" y="233933"/>
                </a:lnTo>
                <a:lnTo>
                  <a:pt x="4882" y="228971"/>
                </a:lnTo>
                <a:lnTo>
                  <a:pt x="60336" y="228971"/>
                </a:lnTo>
                <a:lnTo>
                  <a:pt x="12302" y="201354"/>
                </a:lnTo>
                <a:lnTo>
                  <a:pt x="10458" y="194636"/>
                </a:lnTo>
                <a:lnTo>
                  <a:pt x="13488" y="189412"/>
                </a:lnTo>
                <a:lnTo>
                  <a:pt x="65297" y="99360"/>
                </a:lnTo>
                <a:lnTo>
                  <a:pt x="67712" y="97472"/>
                </a:lnTo>
                <a:lnTo>
                  <a:pt x="73332" y="95979"/>
                </a:lnTo>
                <a:lnTo>
                  <a:pt x="76318" y="96374"/>
                </a:lnTo>
                <a:lnTo>
                  <a:pt x="121456" y="122323"/>
                </a:lnTo>
                <a:lnTo>
                  <a:pt x="77415" y="122323"/>
                </a:lnTo>
                <a:lnTo>
                  <a:pt x="37987" y="190817"/>
                </a:lnTo>
                <a:lnTo>
                  <a:pt x="104282" y="228971"/>
                </a:lnTo>
                <a:lnTo>
                  <a:pt x="111223" y="232923"/>
                </a:lnTo>
                <a:lnTo>
                  <a:pt x="113287" y="237972"/>
                </a:lnTo>
                <a:lnTo>
                  <a:pt x="110740" y="247588"/>
                </a:lnTo>
                <a:lnTo>
                  <a:pt x="106393" y="250925"/>
                </a:lnTo>
                <a:lnTo>
                  <a:pt x="21961" y="250925"/>
                </a:lnTo>
                <a:lnTo>
                  <a:pt x="21961" y="329956"/>
                </a:lnTo>
                <a:lnTo>
                  <a:pt x="93441" y="329956"/>
                </a:lnTo>
                <a:lnTo>
                  <a:pt x="97832" y="333425"/>
                </a:lnTo>
                <a:lnTo>
                  <a:pt x="99061" y="338298"/>
                </a:lnTo>
                <a:lnTo>
                  <a:pt x="100246" y="343172"/>
                </a:lnTo>
                <a:lnTo>
                  <a:pt x="98007" y="348265"/>
                </a:lnTo>
                <a:lnTo>
                  <a:pt x="34914" y="381897"/>
                </a:lnTo>
                <a:lnTo>
                  <a:pt x="72102" y="451665"/>
                </a:lnTo>
                <a:lnTo>
                  <a:pt x="118731" y="451665"/>
                </a:lnTo>
                <a:lnTo>
                  <a:pt x="67405" y="479018"/>
                </a:lnTo>
                <a:close/>
              </a:path>
              <a:path w="581025" h="581025">
                <a:moveTo>
                  <a:pt x="505464" y="131060"/>
                </a:moveTo>
                <a:lnTo>
                  <a:pt x="458830" y="131060"/>
                </a:lnTo>
                <a:lnTo>
                  <a:pt x="513537" y="101906"/>
                </a:lnTo>
                <a:lnTo>
                  <a:pt x="520167" y="103926"/>
                </a:lnTo>
                <a:lnTo>
                  <a:pt x="523182" y="109502"/>
                </a:lnTo>
                <a:lnTo>
                  <a:pt x="533703" y="129260"/>
                </a:lnTo>
                <a:lnTo>
                  <a:pt x="508839" y="129260"/>
                </a:lnTo>
                <a:lnTo>
                  <a:pt x="505464" y="131060"/>
                </a:lnTo>
                <a:close/>
              </a:path>
              <a:path w="581025" h="581025">
                <a:moveTo>
                  <a:pt x="155261" y="167107"/>
                </a:moveTo>
                <a:lnTo>
                  <a:pt x="77415" y="122323"/>
                </a:lnTo>
                <a:lnTo>
                  <a:pt x="121456" y="122323"/>
                </a:lnTo>
                <a:lnTo>
                  <a:pt x="127337" y="125703"/>
                </a:lnTo>
                <a:lnTo>
                  <a:pt x="152493" y="125703"/>
                </a:lnTo>
                <a:lnTo>
                  <a:pt x="168433" y="154067"/>
                </a:lnTo>
                <a:lnTo>
                  <a:pt x="167687" y="159424"/>
                </a:lnTo>
                <a:lnTo>
                  <a:pt x="164174" y="162936"/>
                </a:lnTo>
                <a:lnTo>
                  <a:pt x="160662" y="166405"/>
                </a:lnTo>
                <a:lnTo>
                  <a:pt x="155261" y="167107"/>
                </a:lnTo>
                <a:close/>
              </a:path>
              <a:path w="581025" h="581025">
                <a:moveTo>
                  <a:pt x="528863" y="458602"/>
                </a:moveTo>
                <a:lnTo>
                  <a:pt x="503527" y="458602"/>
                </a:lnTo>
                <a:lnTo>
                  <a:pt x="542911" y="390108"/>
                </a:lnTo>
                <a:lnTo>
                  <a:pt x="474065" y="350460"/>
                </a:lnTo>
                <a:lnTo>
                  <a:pt x="469719" y="348002"/>
                </a:lnTo>
                <a:lnTo>
                  <a:pt x="467655" y="342908"/>
                </a:lnTo>
                <a:lnTo>
                  <a:pt x="468885" y="338123"/>
                </a:lnTo>
                <a:lnTo>
                  <a:pt x="470202" y="333337"/>
                </a:lnTo>
                <a:lnTo>
                  <a:pt x="474548" y="329956"/>
                </a:lnTo>
                <a:lnTo>
                  <a:pt x="558980" y="329956"/>
                </a:lnTo>
                <a:lnTo>
                  <a:pt x="558980" y="250925"/>
                </a:lnTo>
                <a:lnTo>
                  <a:pt x="487501" y="250925"/>
                </a:lnTo>
                <a:lnTo>
                  <a:pt x="483110" y="247500"/>
                </a:lnTo>
                <a:lnTo>
                  <a:pt x="480651" y="237753"/>
                </a:lnTo>
                <a:lnTo>
                  <a:pt x="482935" y="232660"/>
                </a:lnTo>
                <a:lnTo>
                  <a:pt x="546028" y="199027"/>
                </a:lnTo>
                <a:lnTo>
                  <a:pt x="508839" y="129260"/>
                </a:lnTo>
                <a:lnTo>
                  <a:pt x="533703" y="129260"/>
                </a:lnTo>
                <a:lnTo>
                  <a:pt x="570528" y="198412"/>
                </a:lnTo>
                <a:lnTo>
                  <a:pt x="571933" y="200959"/>
                </a:lnTo>
                <a:lnTo>
                  <a:pt x="571967" y="201354"/>
                </a:lnTo>
                <a:lnTo>
                  <a:pt x="572077" y="204384"/>
                </a:lnTo>
                <a:lnTo>
                  <a:pt x="570528" y="209521"/>
                </a:lnTo>
                <a:lnTo>
                  <a:pt x="568596" y="211892"/>
                </a:lnTo>
                <a:lnTo>
                  <a:pt x="566049" y="213209"/>
                </a:lnTo>
                <a:lnTo>
                  <a:pt x="536456" y="228971"/>
                </a:lnTo>
                <a:lnTo>
                  <a:pt x="576016" y="228971"/>
                </a:lnTo>
                <a:lnTo>
                  <a:pt x="580934" y="233933"/>
                </a:lnTo>
                <a:lnTo>
                  <a:pt x="580934" y="347036"/>
                </a:lnTo>
                <a:lnTo>
                  <a:pt x="576016" y="351909"/>
                </a:lnTo>
                <a:lnTo>
                  <a:pt x="520606" y="351909"/>
                </a:lnTo>
                <a:lnTo>
                  <a:pt x="565918" y="377989"/>
                </a:lnTo>
                <a:lnTo>
                  <a:pt x="567762" y="380360"/>
                </a:lnTo>
                <a:lnTo>
                  <a:pt x="569255" y="386024"/>
                </a:lnTo>
                <a:lnTo>
                  <a:pt x="568859" y="389010"/>
                </a:lnTo>
                <a:lnTo>
                  <a:pt x="567454" y="391513"/>
                </a:lnTo>
                <a:lnTo>
                  <a:pt x="528863" y="458602"/>
                </a:lnTo>
                <a:close/>
              </a:path>
              <a:path w="581025" h="581025">
                <a:moveTo>
                  <a:pt x="290449" y="432126"/>
                </a:moveTo>
                <a:lnTo>
                  <a:pt x="245724" y="424894"/>
                </a:lnTo>
                <a:lnTo>
                  <a:pt x="206848" y="404761"/>
                </a:lnTo>
                <a:lnTo>
                  <a:pt x="176169" y="374076"/>
                </a:lnTo>
                <a:lnTo>
                  <a:pt x="156039" y="335187"/>
                </a:lnTo>
                <a:lnTo>
                  <a:pt x="148807" y="290440"/>
                </a:lnTo>
                <a:lnTo>
                  <a:pt x="156039" y="245716"/>
                </a:lnTo>
                <a:lnTo>
                  <a:pt x="176169" y="206839"/>
                </a:lnTo>
                <a:lnTo>
                  <a:pt x="206848" y="176161"/>
                </a:lnTo>
                <a:lnTo>
                  <a:pt x="245724" y="156031"/>
                </a:lnTo>
                <a:lnTo>
                  <a:pt x="290449" y="148798"/>
                </a:lnTo>
                <a:lnTo>
                  <a:pt x="335195" y="156031"/>
                </a:lnTo>
                <a:lnTo>
                  <a:pt x="363635" y="170752"/>
                </a:lnTo>
                <a:lnTo>
                  <a:pt x="290449" y="170752"/>
                </a:lnTo>
                <a:lnTo>
                  <a:pt x="243908" y="180173"/>
                </a:lnTo>
                <a:lnTo>
                  <a:pt x="205858" y="205849"/>
                </a:lnTo>
                <a:lnTo>
                  <a:pt x="180182" y="243899"/>
                </a:lnTo>
                <a:lnTo>
                  <a:pt x="170760" y="290440"/>
                </a:lnTo>
                <a:lnTo>
                  <a:pt x="180182" y="337007"/>
                </a:lnTo>
                <a:lnTo>
                  <a:pt x="205858" y="375070"/>
                </a:lnTo>
                <a:lnTo>
                  <a:pt x="243908" y="400751"/>
                </a:lnTo>
                <a:lnTo>
                  <a:pt x="290449" y="410173"/>
                </a:lnTo>
                <a:lnTo>
                  <a:pt x="363630" y="410173"/>
                </a:lnTo>
                <a:lnTo>
                  <a:pt x="335195" y="424894"/>
                </a:lnTo>
                <a:lnTo>
                  <a:pt x="290449" y="432126"/>
                </a:lnTo>
                <a:close/>
              </a:path>
              <a:path w="581025" h="581025">
                <a:moveTo>
                  <a:pt x="363630" y="410173"/>
                </a:moveTo>
                <a:lnTo>
                  <a:pt x="290449" y="410173"/>
                </a:lnTo>
                <a:lnTo>
                  <a:pt x="337016" y="400751"/>
                </a:lnTo>
                <a:lnTo>
                  <a:pt x="375079" y="375070"/>
                </a:lnTo>
                <a:lnTo>
                  <a:pt x="400760" y="337007"/>
                </a:lnTo>
                <a:lnTo>
                  <a:pt x="410182" y="290440"/>
                </a:lnTo>
                <a:lnTo>
                  <a:pt x="400760" y="243899"/>
                </a:lnTo>
                <a:lnTo>
                  <a:pt x="375079" y="205849"/>
                </a:lnTo>
                <a:lnTo>
                  <a:pt x="337016" y="180173"/>
                </a:lnTo>
                <a:lnTo>
                  <a:pt x="290449" y="170752"/>
                </a:lnTo>
                <a:lnTo>
                  <a:pt x="363635" y="170752"/>
                </a:lnTo>
                <a:lnTo>
                  <a:pt x="374085" y="176161"/>
                </a:lnTo>
                <a:lnTo>
                  <a:pt x="404770" y="206839"/>
                </a:lnTo>
                <a:lnTo>
                  <a:pt x="424902" y="245716"/>
                </a:lnTo>
                <a:lnTo>
                  <a:pt x="432135" y="290440"/>
                </a:lnTo>
                <a:lnTo>
                  <a:pt x="424902" y="335187"/>
                </a:lnTo>
                <a:lnTo>
                  <a:pt x="404770" y="374076"/>
                </a:lnTo>
                <a:lnTo>
                  <a:pt x="374085" y="404761"/>
                </a:lnTo>
                <a:lnTo>
                  <a:pt x="363630" y="410173"/>
                </a:lnTo>
                <a:close/>
              </a:path>
              <a:path w="581025" h="581025">
                <a:moveTo>
                  <a:pt x="118731" y="451665"/>
                </a:moveTo>
                <a:lnTo>
                  <a:pt x="72102" y="451665"/>
                </a:lnTo>
                <a:lnTo>
                  <a:pt x="151354" y="409383"/>
                </a:lnTo>
                <a:lnTo>
                  <a:pt x="156754" y="410261"/>
                </a:lnTo>
                <a:lnTo>
                  <a:pt x="163516" y="417462"/>
                </a:lnTo>
                <a:lnTo>
                  <a:pt x="164130" y="422862"/>
                </a:lnTo>
                <a:lnTo>
                  <a:pt x="161540" y="427077"/>
                </a:lnTo>
                <a:lnTo>
                  <a:pt x="147749" y="449864"/>
                </a:lnTo>
                <a:lnTo>
                  <a:pt x="122112" y="449864"/>
                </a:lnTo>
                <a:lnTo>
                  <a:pt x="118731" y="451665"/>
                </a:lnTo>
                <a:close/>
              </a:path>
              <a:path w="581025" h="581025">
                <a:moveTo>
                  <a:pt x="432385" y="543912"/>
                </a:moveTo>
                <a:lnTo>
                  <a:pt x="387614" y="543912"/>
                </a:lnTo>
                <a:lnTo>
                  <a:pt x="456503" y="505143"/>
                </a:lnTo>
                <a:lnTo>
                  <a:pt x="412509" y="426857"/>
                </a:lnTo>
                <a:lnTo>
                  <a:pt x="413255" y="421457"/>
                </a:lnTo>
                <a:lnTo>
                  <a:pt x="420280" y="414520"/>
                </a:lnTo>
                <a:lnTo>
                  <a:pt x="425681" y="413817"/>
                </a:lnTo>
                <a:lnTo>
                  <a:pt x="497650" y="455221"/>
                </a:lnTo>
                <a:lnTo>
                  <a:pt x="453605" y="455221"/>
                </a:lnTo>
                <a:lnTo>
                  <a:pt x="481047" y="503957"/>
                </a:lnTo>
                <a:lnTo>
                  <a:pt x="483988" y="509270"/>
                </a:lnTo>
                <a:lnTo>
                  <a:pt x="482100" y="515943"/>
                </a:lnTo>
                <a:lnTo>
                  <a:pt x="432385" y="543912"/>
                </a:lnTo>
                <a:close/>
              </a:path>
              <a:path w="581025" h="581025">
                <a:moveTo>
                  <a:pt x="188674" y="567051"/>
                </a:moveTo>
                <a:lnTo>
                  <a:pt x="185688" y="566612"/>
                </a:lnTo>
                <a:lnTo>
                  <a:pt x="183230" y="565075"/>
                </a:lnTo>
                <a:lnTo>
                  <a:pt x="91641" y="509665"/>
                </a:lnTo>
                <a:lnTo>
                  <a:pt x="89972" y="502903"/>
                </a:lnTo>
                <a:lnTo>
                  <a:pt x="93134" y="497722"/>
                </a:lnTo>
                <a:lnTo>
                  <a:pt x="122112" y="449864"/>
                </a:lnTo>
                <a:lnTo>
                  <a:pt x="147749" y="449864"/>
                </a:lnTo>
                <a:lnTo>
                  <a:pt x="117590" y="499698"/>
                </a:lnTo>
                <a:lnTo>
                  <a:pt x="185205" y="540619"/>
                </a:lnTo>
                <a:lnTo>
                  <a:pt x="210858" y="540619"/>
                </a:lnTo>
                <a:lnTo>
                  <a:pt x="198289" y="561387"/>
                </a:lnTo>
                <a:lnTo>
                  <a:pt x="196797" y="563889"/>
                </a:lnTo>
                <a:lnTo>
                  <a:pt x="194338" y="565646"/>
                </a:lnTo>
                <a:lnTo>
                  <a:pt x="188674" y="567051"/>
                </a:lnTo>
                <a:close/>
              </a:path>
              <a:path w="581025" h="581025">
                <a:moveTo>
                  <a:pt x="507610" y="484946"/>
                </a:moveTo>
                <a:lnTo>
                  <a:pt x="504624" y="484550"/>
                </a:lnTo>
                <a:lnTo>
                  <a:pt x="453605" y="455221"/>
                </a:lnTo>
                <a:lnTo>
                  <a:pt x="497650" y="455221"/>
                </a:lnTo>
                <a:lnTo>
                  <a:pt x="503527" y="458602"/>
                </a:lnTo>
                <a:lnTo>
                  <a:pt x="528863" y="458602"/>
                </a:lnTo>
                <a:lnTo>
                  <a:pt x="515645" y="481608"/>
                </a:lnTo>
                <a:lnTo>
                  <a:pt x="513230" y="483409"/>
                </a:lnTo>
                <a:lnTo>
                  <a:pt x="510420" y="484199"/>
                </a:lnTo>
                <a:lnTo>
                  <a:pt x="507610" y="484946"/>
                </a:lnTo>
                <a:close/>
              </a:path>
              <a:path w="581025" h="581025">
                <a:moveTo>
                  <a:pt x="210858" y="540619"/>
                </a:moveTo>
                <a:lnTo>
                  <a:pt x="185205" y="540619"/>
                </a:lnTo>
                <a:lnTo>
                  <a:pt x="230561" y="465671"/>
                </a:lnTo>
                <a:lnTo>
                  <a:pt x="233151" y="461456"/>
                </a:lnTo>
                <a:lnTo>
                  <a:pt x="238156" y="459436"/>
                </a:lnTo>
                <a:lnTo>
                  <a:pt x="247684" y="462071"/>
                </a:lnTo>
                <a:lnTo>
                  <a:pt x="250933" y="466417"/>
                </a:lnTo>
                <a:lnTo>
                  <a:pt x="250933" y="510675"/>
                </a:lnTo>
                <a:lnTo>
                  <a:pt x="228980" y="510675"/>
                </a:lnTo>
                <a:lnTo>
                  <a:pt x="210858" y="540619"/>
                </a:lnTo>
                <a:close/>
              </a:path>
              <a:path w="581025" h="581025">
                <a:moveTo>
                  <a:pt x="351918" y="558972"/>
                </a:moveTo>
                <a:lnTo>
                  <a:pt x="329965" y="558972"/>
                </a:lnTo>
                <a:lnTo>
                  <a:pt x="329965" y="478316"/>
                </a:lnTo>
                <a:lnTo>
                  <a:pt x="333346" y="473925"/>
                </a:lnTo>
                <a:lnTo>
                  <a:pt x="343005" y="471422"/>
                </a:lnTo>
                <a:lnTo>
                  <a:pt x="348098" y="473574"/>
                </a:lnTo>
                <a:lnTo>
                  <a:pt x="351155" y="479062"/>
                </a:lnTo>
                <a:lnTo>
                  <a:pt x="377098" y="525207"/>
                </a:lnTo>
                <a:lnTo>
                  <a:pt x="351918" y="525207"/>
                </a:lnTo>
                <a:lnTo>
                  <a:pt x="351918" y="558972"/>
                </a:lnTo>
                <a:close/>
              </a:path>
              <a:path w="581025" h="581025">
                <a:moveTo>
                  <a:pt x="340941" y="580925"/>
                </a:moveTo>
                <a:lnTo>
                  <a:pt x="233897" y="580925"/>
                </a:lnTo>
                <a:lnTo>
                  <a:pt x="228980" y="576008"/>
                </a:lnTo>
                <a:lnTo>
                  <a:pt x="228980" y="510675"/>
                </a:lnTo>
                <a:lnTo>
                  <a:pt x="250933" y="510675"/>
                </a:lnTo>
                <a:lnTo>
                  <a:pt x="250933" y="558972"/>
                </a:lnTo>
                <a:lnTo>
                  <a:pt x="351918" y="558972"/>
                </a:lnTo>
                <a:lnTo>
                  <a:pt x="351917" y="576008"/>
                </a:lnTo>
                <a:lnTo>
                  <a:pt x="347000" y="580925"/>
                </a:lnTo>
                <a:lnTo>
                  <a:pt x="340941" y="580925"/>
                </a:lnTo>
                <a:close/>
              </a:path>
              <a:path w="581025" h="581025">
                <a:moveTo>
                  <a:pt x="383530" y="571353"/>
                </a:moveTo>
                <a:lnTo>
                  <a:pt x="376857" y="569509"/>
                </a:lnTo>
                <a:lnTo>
                  <a:pt x="373871" y="564240"/>
                </a:lnTo>
                <a:lnTo>
                  <a:pt x="351918" y="525207"/>
                </a:lnTo>
                <a:lnTo>
                  <a:pt x="377098" y="525207"/>
                </a:lnTo>
                <a:lnTo>
                  <a:pt x="387614" y="543912"/>
                </a:lnTo>
                <a:lnTo>
                  <a:pt x="432385" y="543912"/>
                </a:lnTo>
                <a:lnTo>
                  <a:pt x="383530" y="571353"/>
                </a:lnTo>
                <a:close/>
              </a:path>
            </a:pathLst>
          </a:custGeom>
          <a:solidFill>
            <a:srgbClr val="FED531"/>
          </a:solidFill>
        </p:spPr>
        <p:txBody>
          <a:bodyPr wrap="square" lIns="0" tIns="0" rIns="0" bIns="0" rtlCol="0"/>
          <a:lstStyle/>
          <a:p>
            <a:endParaRPr/>
          </a:p>
        </p:txBody>
      </p:sp>
      <p:sp>
        <p:nvSpPr>
          <p:cNvPr id="20" name="object 20"/>
          <p:cNvSpPr/>
          <p:nvPr/>
        </p:nvSpPr>
        <p:spPr>
          <a:xfrm>
            <a:off x="9642821" y="7510313"/>
            <a:ext cx="550545" cy="554990"/>
          </a:xfrm>
          <a:custGeom>
            <a:avLst/>
            <a:gdLst/>
            <a:ahLst/>
            <a:cxnLst/>
            <a:rect l="l" t="t" r="r" b="b"/>
            <a:pathLst>
              <a:path w="550545" h="554990">
                <a:moveTo>
                  <a:pt x="299759" y="59537"/>
                </a:moveTo>
                <a:lnTo>
                  <a:pt x="276083" y="59537"/>
                </a:lnTo>
                <a:lnTo>
                  <a:pt x="299046" y="2722"/>
                </a:lnTo>
                <a:lnTo>
                  <a:pt x="305456" y="0"/>
                </a:lnTo>
                <a:lnTo>
                  <a:pt x="371698" y="26739"/>
                </a:lnTo>
                <a:lnTo>
                  <a:pt x="313008" y="26739"/>
                </a:lnTo>
                <a:lnTo>
                  <a:pt x="299759" y="59537"/>
                </a:lnTo>
                <a:close/>
              </a:path>
              <a:path w="550545" h="554990">
                <a:moveTo>
                  <a:pt x="148860" y="117361"/>
                </a:moveTo>
                <a:lnTo>
                  <a:pt x="125264" y="117361"/>
                </a:lnTo>
                <a:lnTo>
                  <a:pt x="105550" y="67440"/>
                </a:lnTo>
                <a:lnTo>
                  <a:pt x="103311" y="61820"/>
                </a:lnTo>
                <a:lnTo>
                  <a:pt x="106077" y="55453"/>
                </a:lnTo>
                <a:lnTo>
                  <a:pt x="244251" y="922"/>
                </a:lnTo>
                <a:lnTo>
                  <a:pt x="247280" y="965"/>
                </a:lnTo>
                <a:lnTo>
                  <a:pt x="249959" y="2151"/>
                </a:lnTo>
                <a:lnTo>
                  <a:pt x="252637" y="3293"/>
                </a:lnTo>
                <a:lnTo>
                  <a:pt x="254744" y="5444"/>
                </a:lnTo>
                <a:lnTo>
                  <a:pt x="255798" y="8166"/>
                </a:lnTo>
                <a:lnTo>
                  <a:pt x="263010" y="26431"/>
                </a:lnTo>
                <a:lnTo>
                  <a:pt x="239421" y="26431"/>
                </a:lnTo>
                <a:lnTo>
                  <a:pt x="130007" y="69635"/>
                </a:lnTo>
                <a:lnTo>
                  <a:pt x="148860" y="117361"/>
                </a:lnTo>
                <a:close/>
              </a:path>
              <a:path w="550545" h="554990">
                <a:moveTo>
                  <a:pt x="280430" y="100150"/>
                </a:moveTo>
                <a:lnTo>
                  <a:pt x="275907" y="100150"/>
                </a:lnTo>
                <a:lnTo>
                  <a:pt x="271429" y="100106"/>
                </a:lnTo>
                <a:lnTo>
                  <a:pt x="267390" y="97384"/>
                </a:lnTo>
                <a:lnTo>
                  <a:pt x="265453" y="92379"/>
                </a:lnTo>
                <a:lnTo>
                  <a:pt x="239421" y="26431"/>
                </a:lnTo>
                <a:lnTo>
                  <a:pt x="263010" y="26431"/>
                </a:lnTo>
                <a:lnTo>
                  <a:pt x="276083" y="59537"/>
                </a:lnTo>
                <a:lnTo>
                  <a:pt x="299759" y="59537"/>
                </a:lnTo>
                <a:lnTo>
                  <a:pt x="284469" y="97428"/>
                </a:lnTo>
                <a:lnTo>
                  <a:pt x="280430" y="100150"/>
                </a:lnTo>
                <a:close/>
              </a:path>
              <a:path w="550545" h="554990">
                <a:moveTo>
                  <a:pt x="407714" y="149281"/>
                </a:moveTo>
                <a:lnTo>
                  <a:pt x="402841" y="148579"/>
                </a:lnTo>
                <a:lnTo>
                  <a:pt x="396167" y="142344"/>
                </a:lnTo>
                <a:lnTo>
                  <a:pt x="395113" y="137558"/>
                </a:lnTo>
                <a:lnTo>
                  <a:pt x="422072" y="70777"/>
                </a:lnTo>
                <a:lnTo>
                  <a:pt x="313008" y="26739"/>
                </a:lnTo>
                <a:lnTo>
                  <a:pt x="371698" y="26739"/>
                </a:lnTo>
                <a:lnTo>
                  <a:pt x="446088" y="56770"/>
                </a:lnTo>
                <a:lnTo>
                  <a:pt x="448811" y="63181"/>
                </a:lnTo>
                <a:lnTo>
                  <a:pt x="427867" y="114990"/>
                </a:lnTo>
                <a:lnTo>
                  <a:pt x="493691" y="114990"/>
                </a:lnTo>
                <a:lnTo>
                  <a:pt x="495364" y="118415"/>
                </a:lnTo>
                <a:lnTo>
                  <a:pt x="470896" y="118415"/>
                </a:lnTo>
                <a:lnTo>
                  <a:pt x="407714" y="149281"/>
                </a:lnTo>
                <a:close/>
              </a:path>
              <a:path w="550545" h="554990">
                <a:moveTo>
                  <a:pt x="493691" y="114990"/>
                </a:moveTo>
                <a:lnTo>
                  <a:pt x="427867" y="114990"/>
                </a:lnTo>
                <a:lnTo>
                  <a:pt x="473749" y="92598"/>
                </a:lnTo>
                <a:lnTo>
                  <a:pt x="476779" y="92379"/>
                </a:lnTo>
                <a:lnTo>
                  <a:pt x="479501" y="93345"/>
                </a:lnTo>
                <a:lnTo>
                  <a:pt x="482267" y="94267"/>
                </a:lnTo>
                <a:lnTo>
                  <a:pt x="484550" y="96286"/>
                </a:lnTo>
                <a:lnTo>
                  <a:pt x="493691" y="114990"/>
                </a:lnTo>
                <a:close/>
              </a:path>
              <a:path w="550545" h="554990">
                <a:moveTo>
                  <a:pt x="73850" y="467734"/>
                </a:moveTo>
                <a:lnTo>
                  <a:pt x="67264" y="465495"/>
                </a:lnTo>
                <a:lnTo>
                  <a:pt x="61905" y="454562"/>
                </a:lnTo>
                <a:lnTo>
                  <a:pt x="3336" y="334654"/>
                </a:lnTo>
                <a:lnTo>
                  <a:pt x="658" y="329210"/>
                </a:lnTo>
                <a:lnTo>
                  <a:pt x="2941" y="322624"/>
                </a:lnTo>
                <a:lnTo>
                  <a:pt x="8079" y="320096"/>
                </a:lnTo>
                <a:lnTo>
                  <a:pt x="90798" y="279683"/>
                </a:lnTo>
                <a:lnTo>
                  <a:pt x="2370" y="238016"/>
                </a:lnTo>
                <a:lnTo>
                  <a:pt x="62083" y="99755"/>
                </a:lnTo>
                <a:lnTo>
                  <a:pt x="71084" y="93081"/>
                </a:lnTo>
                <a:lnTo>
                  <a:pt x="74070" y="93257"/>
                </a:lnTo>
                <a:lnTo>
                  <a:pt x="125264" y="117361"/>
                </a:lnTo>
                <a:lnTo>
                  <a:pt x="148860" y="117361"/>
                </a:lnTo>
                <a:lnTo>
                  <a:pt x="149519" y="119030"/>
                </a:lnTo>
                <a:lnTo>
                  <a:pt x="77275" y="119030"/>
                </a:lnTo>
                <a:lnTo>
                  <a:pt x="27134" y="225415"/>
                </a:lnTo>
                <a:lnTo>
                  <a:pt x="124650" y="271385"/>
                </a:lnTo>
                <a:lnTo>
                  <a:pt x="127109" y="275249"/>
                </a:lnTo>
                <a:lnTo>
                  <a:pt x="127153" y="283679"/>
                </a:lnTo>
                <a:lnTo>
                  <a:pt x="124782" y="287543"/>
                </a:lnTo>
                <a:lnTo>
                  <a:pt x="27880" y="334874"/>
                </a:lnTo>
                <a:lnTo>
                  <a:pt x="79514" y="440556"/>
                </a:lnTo>
                <a:lnTo>
                  <a:pt x="145876" y="440556"/>
                </a:lnTo>
                <a:lnTo>
                  <a:pt x="144083" y="444991"/>
                </a:lnTo>
                <a:lnTo>
                  <a:pt x="120435" y="444991"/>
                </a:lnTo>
                <a:lnTo>
                  <a:pt x="86660" y="461500"/>
                </a:lnTo>
                <a:lnTo>
                  <a:pt x="73850" y="467734"/>
                </a:lnTo>
                <a:close/>
              </a:path>
              <a:path w="550545" h="554990">
                <a:moveTo>
                  <a:pt x="497422" y="435683"/>
                </a:moveTo>
                <a:lnTo>
                  <a:pt x="473135" y="435683"/>
                </a:lnTo>
                <a:lnTo>
                  <a:pt x="523276" y="329298"/>
                </a:lnTo>
                <a:lnTo>
                  <a:pt x="430194" y="285391"/>
                </a:lnTo>
                <a:lnTo>
                  <a:pt x="427779" y="281571"/>
                </a:lnTo>
                <a:lnTo>
                  <a:pt x="427692" y="273097"/>
                </a:lnTo>
                <a:lnTo>
                  <a:pt x="430107" y="269278"/>
                </a:lnTo>
                <a:lnTo>
                  <a:pt x="433882" y="267389"/>
                </a:lnTo>
                <a:lnTo>
                  <a:pt x="522573" y="224098"/>
                </a:lnTo>
                <a:lnTo>
                  <a:pt x="470896" y="118415"/>
                </a:lnTo>
                <a:lnTo>
                  <a:pt x="495364" y="118415"/>
                </a:lnTo>
                <a:lnTo>
                  <a:pt x="547117" y="224317"/>
                </a:lnTo>
                <a:lnTo>
                  <a:pt x="549751" y="229762"/>
                </a:lnTo>
                <a:lnTo>
                  <a:pt x="547512" y="236348"/>
                </a:lnTo>
                <a:lnTo>
                  <a:pt x="464090" y="277093"/>
                </a:lnTo>
                <a:lnTo>
                  <a:pt x="548083" y="316696"/>
                </a:lnTo>
                <a:lnTo>
                  <a:pt x="550410" y="323238"/>
                </a:lnTo>
                <a:lnTo>
                  <a:pt x="497422" y="435683"/>
                </a:lnTo>
                <a:close/>
              </a:path>
              <a:path w="550545" h="554990">
                <a:moveTo>
                  <a:pt x="145023" y="150950"/>
                </a:moveTo>
                <a:lnTo>
                  <a:pt x="140690" y="148945"/>
                </a:lnTo>
                <a:lnTo>
                  <a:pt x="77275" y="119030"/>
                </a:lnTo>
                <a:lnTo>
                  <a:pt x="149519" y="119030"/>
                </a:lnTo>
                <a:lnTo>
                  <a:pt x="155867" y="135100"/>
                </a:lnTo>
                <a:lnTo>
                  <a:pt x="157492" y="139271"/>
                </a:lnTo>
                <a:lnTo>
                  <a:pt x="156394" y="144057"/>
                </a:lnTo>
                <a:lnTo>
                  <a:pt x="149852" y="150203"/>
                </a:lnTo>
                <a:lnTo>
                  <a:pt x="145023" y="150950"/>
                </a:lnTo>
                <a:close/>
              </a:path>
              <a:path w="550545" h="554990">
                <a:moveTo>
                  <a:pt x="275205" y="412720"/>
                </a:moveTo>
                <a:lnTo>
                  <a:pt x="232469" y="405807"/>
                </a:lnTo>
                <a:lnTo>
                  <a:pt x="195327" y="386568"/>
                </a:lnTo>
                <a:lnTo>
                  <a:pt x="166021" y="357249"/>
                </a:lnTo>
                <a:lnTo>
                  <a:pt x="146793" y="320096"/>
                </a:lnTo>
                <a:lnTo>
                  <a:pt x="139885" y="277356"/>
                </a:lnTo>
                <a:lnTo>
                  <a:pt x="146793" y="234621"/>
                </a:lnTo>
                <a:lnTo>
                  <a:pt x="166021" y="197479"/>
                </a:lnTo>
                <a:lnTo>
                  <a:pt x="195327" y="168173"/>
                </a:lnTo>
                <a:lnTo>
                  <a:pt x="232469" y="148945"/>
                </a:lnTo>
                <a:lnTo>
                  <a:pt x="275205" y="142037"/>
                </a:lnTo>
                <a:lnTo>
                  <a:pt x="317945" y="148945"/>
                </a:lnTo>
                <a:lnTo>
                  <a:pt x="347015" y="163990"/>
                </a:lnTo>
                <a:lnTo>
                  <a:pt x="275205" y="163990"/>
                </a:lnTo>
                <a:lnTo>
                  <a:pt x="231114" y="172911"/>
                </a:lnTo>
                <a:lnTo>
                  <a:pt x="195076" y="197227"/>
                </a:lnTo>
                <a:lnTo>
                  <a:pt x="170760" y="233266"/>
                </a:lnTo>
                <a:lnTo>
                  <a:pt x="161838" y="277356"/>
                </a:lnTo>
                <a:lnTo>
                  <a:pt x="170760" y="321453"/>
                </a:lnTo>
                <a:lnTo>
                  <a:pt x="195076" y="357507"/>
                </a:lnTo>
                <a:lnTo>
                  <a:pt x="231114" y="381838"/>
                </a:lnTo>
                <a:lnTo>
                  <a:pt x="275205" y="390766"/>
                </a:lnTo>
                <a:lnTo>
                  <a:pt x="346991" y="390766"/>
                </a:lnTo>
                <a:lnTo>
                  <a:pt x="317945" y="405807"/>
                </a:lnTo>
                <a:lnTo>
                  <a:pt x="275205" y="412720"/>
                </a:lnTo>
                <a:close/>
              </a:path>
              <a:path w="550545" h="554990">
                <a:moveTo>
                  <a:pt x="346991" y="390766"/>
                </a:moveTo>
                <a:lnTo>
                  <a:pt x="275205" y="390766"/>
                </a:lnTo>
                <a:lnTo>
                  <a:pt x="319302" y="381838"/>
                </a:lnTo>
                <a:lnTo>
                  <a:pt x="355356" y="357507"/>
                </a:lnTo>
                <a:lnTo>
                  <a:pt x="379687" y="321453"/>
                </a:lnTo>
                <a:lnTo>
                  <a:pt x="388615" y="277356"/>
                </a:lnTo>
                <a:lnTo>
                  <a:pt x="379687" y="233266"/>
                </a:lnTo>
                <a:lnTo>
                  <a:pt x="355356" y="197227"/>
                </a:lnTo>
                <a:lnTo>
                  <a:pt x="319302" y="172911"/>
                </a:lnTo>
                <a:lnTo>
                  <a:pt x="275205" y="163990"/>
                </a:lnTo>
                <a:lnTo>
                  <a:pt x="347015" y="163990"/>
                </a:lnTo>
                <a:lnTo>
                  <a:pt x="355097" y="168173"/>
                </a:lnTo>
                <a:lnTo>
                  <a:pt x="384417" y="197479"/>
                </a:lnTo>
                <a:lnTo>
                  <a:pt x="403656" y="234621"/>
                </a:lnTo>
                <a:lnTo>
                  <a:pt x="410568" y="277356"/>
                </a:lnTo>
                <a:lnTo>
                  <a:pt x="403656" y="320096"/>
                </a:lnTo>
                <a:lnTo>
                  <a:pt x="384417" y="357249"/>
                </a:lnTo>
                <a:lnTo>
                  <a:pt x="355097" y="386568"/>
                </a:lnTo>
                <a:lnTo>
                  <a:pt x="346991" y="390766"/>
                </a:lnTo>
                <a:close/>
              </a:path>
              <a:path w="550545" h="554990">
                <a:moveTo>
                  <a:pt x="370848" y="528281"/>
                </a:moveTo>
                <a:lnTo>
                  <a:pt x="311032" y="528281"/>
                </a:lnTo>
                <a:lnTo>
                  <a:pt x="420403" y="485121"/>
                </a:lnTo>
                <a:lnTo>
                  <a:pt x="392918" y="415398"/>
                </a:lnTo>
                <a:lnTo>
                  <a:pt x="394015" y="410656"/>
                </a:lnTo>
                <a:lnTo>
                  <a:pt x="400557" y="404509"/>
                </a:lnTo>
                <a:lnTo>
                  <a:pt x="405431" y="403719"/>
                </a:lnTo>
                <a:lnTo>
                  <a:pt x="409803" y="405807"/>
                </a:lnTo>
                <a:lnTo>
                  <a:pt x="473135" y="435683"/>
                </a:lnTo>
                <a:lnTo>
                  <a:pt x="497422" y="435683"/>
                </a:lnTo>
                <a:lnTo>
                  <a:pt x="496656" y="437307"/>
                </a:lnTo>
                <a:lnTo>
                  <a:pt x="425189" y="437307"/>
                </a:lnTo>
                <a:lnTo>
                  <a:pt x="447098" y="492893"/>
                </a:lnTo>
                <a:lnTo>
                  <a:pt x="444332" y="499259"/>
                </a:lnTo>
                <a:lnTo>
                  <a:pt x="370848" y="528281"/>
                </a:lnTo>
                <a:close/>
              </a:path>
              <a:path w="550545" h="554990">
                <a:moveTo>
                  <a:pt x="145876" y="440556"/>
                </a:moveTo>
                <a:lnTo>
                  <a:pt x="79514" y="440556"/>
                </a:lnTo>
                <a:lnTo>
                  <a:pt x="136505" y="412720"/>
                </a:lnTo>
                <a:lnTo>
                  <a:pt x="140588" y="410700"/>
                </a:lnTo>
                <a:lnTo>
                  <a:pt x="145462" y="411447"/>
                </a:lnTo>
                <a:lnTo>
                  <a:pt x="152092" y="417637"/>
                </a:lnTo>
                <a:lnTo>
                  <a:pt x="153189" y="422467"/>
                </a:lnTo>
                <a:lnTo>
                  <a:pt x="145876" y="440556"/>
                </a:lnTo>
                <a:close/>
              </a:path>
              <a:path w="550545" h="554990">
                <a:moveTo>
                  <a:pt x="479369" y="461587"/>
                </a:moveTo>
                <a:lnTo>
                  <a:pt x="476340" y="461456"/>
                </a:lnTo>
                <a:lnTo>
                  <a:pt x="425189" y="437307"/>
                </a:lnTo>
                <a:lnTo>
                  <a:pt x="496656" y="437307"/>
                </a:lnTo>
                <a:lnTo>
                  <a:pt x="487097" y="457592"/>
                </a:lnTo>
                <a:lnTo>
                  <a:pt x="484858" y="459656"/>
                </a:lnTo>
                <a:lnTo>
                  <a:pt x="479369" y="461587"/>
                </a:lnTo>
                <a:close/>
              </a:path>
              <a:path w="550545" h="554990">
                <a:moveTo>
                  <a:pt x="244997" y="554713"/>
                </a:moveTo>
                <a:lnTo>
                  <a:pt x="107263" y="499083"/>
                </a:lnTo>
                <a:lnTo>
                  <a:pt x="102784" y="488590"/>
                </a:lnTo>
                <a:lnTo>
                  <a:pt x="120435" y="444991"/>
                </a:lnTo>
                <a:lnTo>
                  <a:pt x="144083" y="444991"/>
                </a:lnTo>
                <a:lnTo>
                  <a:pt x="128338" y="483936"/>
                </a:lnTo>
                <a:lnTo>
                  <a:pt x="237402" y="527974"/>
                </a:lnTo>
                <a:lnTo>
                  <a:pt x="261072" y="527974"/>
                </a:lnTo>
                <a:lnTo>
                  <a:pt x="253577" y="546546"/>
                </a:lnTo>
                <a:lnTo>
                  <a:pt x="251407" y="551991"/>
                </a:lnTo>
                <a:lnTo>
                  <a:pt x="244997" y="554713"/>
                </a:lnTo>
                <a:close/>
              </a:path>
              <a:path w="550545" h="554990">
                <a:moveTo>
                  <a:pt x="261072" y="527974"/>
                </a:moveTo>
                <a:lnTo>
                  <a:pt x="237402" y="527974"/>
                </a:lnTo>
                <a:lnTo>
                  <a:pt x="265985" y="457285"/>
                </a:lnTo>
                <a:lnTo>
                  <a:pt x="269980" y="454563"/>
                </a:lnTo>
                <a:lnTo>
                  <a:pt x="274459" y="454563"/>
                </a:lnTo>
                <a:lnTo>
                  <a:pt x="279025" y="454606"/>
                </a:lnTo>
                <a:lnTo>
                  <a:pt x="283020" y="457372"/>
                </a:lnTo>
                <a:lnTo>
                  <a:pt x="284723" y="461587"/>
                </a:lnTo>
                <a:lnTo>
                  <a:pt x="297956" y="495132"/>
                </a:lnTo>
                <a:lnTo>
                  <a:pt x="274327" y="495132"/>
                </a:lnTo>
                <a:lnTo>
                  <a:pt x="261072" y="527974"/>
                </a:lnTo>
                <a:close/>
              </a:path>
              <a:path w="550545" h="554990">
                <a:moveTo>
                  <a:pt x="304842" y="553484"/>
                </a:moveTo>
                <a:lnTo>
                  <a:pt x="294586" y="546371"/>
                </a:lnTo>
                <a:lnTo>
                  <a:pt x="274327" y="495132"/>
                </a:lnTo>
                <a:lnTo>
                  <a:pt x="297956" y="495132"/>
                </a:lnTo>
                <a:lnTo>
                  <a:pt x="311032" y="528281"/>
                </a:lnTo>
                <a:lnTo>
                  <a:pt x="370848" y="528281"/>
                </a:lnTo>
                <a:lnTo>
                  <a:pt x="308881" y="552737"/>
                </a:lnTo>
                <a:lnTo>
                  <a:pt x="307564" y="553220"/>
                </a:lnTo>
                <a:lnTo>
                  <a:pt x="306203" y="553483"/>
                </a:lnTo>
                <a:lnTo>
                  <a:pt x="304842" y="553483"/>
                </a:lnTo>
                <a:close/>
              </a:path>
            </a:pathLst>
          </a:custGeom>
          <a:solidFill>
            <a:srgbClr val="FED531"/>
          </a:solidFill>
        </p:spPr>
        <p:txBody>
          <a:bodyPr wrap="square" lIns="0" tIns="0" rIns="0" bIns="0" rtlCol="0"/>
          <a:lstStyle/>
          <a:p>
            <a:endParaRPr/>
          </a:p>
        </p:txBody>
      </p:sp>
      <p:sp>
        <p:nvSpPr>
          <p:cNvPr id="21" name="object 21"/>
          <p:cNvSpPr/>
          <p:nvPr/>
        </p:nvSpPr>
        <p:spPr>
          <a:xfrm>
            <a:off x="7694315" y="7617669"/>
            <a:ext cx="347980" cy="95885"/>
          </a:xfrm>
          <a:custGeom>
            <a:avLst/>
            <a:gdLst/>
            <a:ahLst/>
            <a:cxnLst/>
            <a:rect l="l" t="t" r="r" b="b"/>
            <a:pathLst>
              <a:path w="347979" h="95884">
                <a:moveTo>
                  <a:pt x="121376" y="69743"/>
                </a:moveTo>
                <a:lnTo>
                  <a:pt x="31303" y="69743"/>
                </a:lnTo>
                <a:lnTo>
                  <a:pt x="69567" y="67488"/>
                </a:lnTo>
                <a:lnTo>
                  <a:pt x="116257" y="49755"/>
                </a:lnTo>
                <a:lnTo>
                  <a:pt x="159065" y="5474"/>
                </a:lnTo>
                <a:lnTo>
                  <a:pt x="161129" y="1979"/>
                </a:lnTo>
                <a:lnTo>
                  <a:pt x="165045" y="0"/>
                </a:lnTo>
                <a:lnTo>
                  <a:pt x="169088" y="379"/>
                </a:lnTo>
                <a:lnTo>
                  <a:pt x="173131" y="800"/>
                </a:lnTo>
                <a:lnTo>
                  <a:pt x="176585" y="3453"/>
                </a:lnTo>
                <a:lnTo>
                  <a:pt x="177975" y="7285"/>
                </a:lnTo>
                <a:lnTo>
                  <a:pt x="185583" y="21523"/>
                </a:lnTo>
                <a:lnTo>
                  <a:pt x="194563" y="31122"/>
                </a:lnTo>
                <a:lnTo>
                  <a:pt x="167109" y="31122"/>
                </a:lnTo>
                <a:lnTo>
                  <a:pt x="121376" y="69743"/>
                </a:lnTo>
                <a:close/>
              </a:path>
              <a:path w="347979" h="95884">
                <a:moveTo>
                  <a:pt x="297116" y="95304"/>
                </a:moveTo>
                <a:lnTo>
                  <a:pt x="246486" y="88604"/>
                </a:lnTo>
                <a:lnTo>
                  <a:pt x="209007" y="72089"/>
                </a:lnTo>
                <a:lnTo>
                  <a:pt x="183082" y="51135"/>
                </a:lnTo>
                <a:lnTo>
                  <a:pt x="167109" y="31122"/>
                </a:lnTo>
                <a:lnTo>
                  <a:pt x="194563" y="31122"/>
                </a:lnTo>
                <a:lnTo>
                  <a:pt x="210387" y="48036"/>
                </a:lnTo>
                <a:lnTo>
                  <a:pt x="258192" y="70103"/>
                </a:lnTo>
                <a:lnTo>
                  <a:pt x="334808" y="71004"/>
                </a:lnTo>
                <a:lnTo>
                  <a:pt x="341863" y="71004"/>
                </a:lnTo>
                <a:lnTo>
                  <a:pt x="346011" y="73994"/>
                </a:lnTo>
                <a:lnTo>
                  <a:pt x="346895" y="79680"/>
                </a:lnTo>
                <a:lnTo>
                  <a:pt x="347864" y="85449"/>
                </a:lnTo>
                <a:lnTo>
                  <a:pt x="343989" y="90840"/>
                </a:lnTo>
                <a:lnTo>
                  <a:pt x="338262" y="91809"/>
                </a:lnTo>
                <a:lnTo>
                  <a:pt x="327355" y="93368"/>
                </a:lnTo>
                <a:lnTo>
                  <a:pt x="316867" y="94457"/>
                </a:lnTo>
                <a:lnTo>
                  <a:pt x="306790" y="95096"/>
                </a:lnTo>
                <a:lnTo>
                  <a:pt x="297116" y="95304"/>
                </a:lnTo>
                <a:close/>
              </a:path>
              <a:path w="347979" h="95884">
                <a:moveTo>
                  <a:pt x="26110" y="90286"/>
                </a:moveTo>
                <a:lnTo>
                  <a:pt x="9307" y="88187"/>
                </a:lnTo>
                <a:lnTo>
                  <a:pt x="3621" y="86923"/>
                </a:lnTo>
                <a:lnTo>
                  <a:pt x="0" y="81322"/>
                </a:lnTo>
                <a:lnTo>
                  <a:pt x="1263" y="75637"/>
                </a:lnTo>
                <a:lnTo>
                  <a:pt x="2484" y="69994"/>
                </a:lnTo>
                <a:lnTo>
                  <a:pt x="8128" y="66372"/>
                </a:lnTo>
                <a:lnTo>
                  <a:pt x="13771" y="67593"/>
                </a:lnTo>
                <a:lnTo>
                  <a:pt x="31303" y="69743"/>
                </a:lnTo>
                <a:lnTo>
                  <a:pt x="121376" y="69743"/>
                </a:lnTo>
                <a:lnTo>
                  <a:pt x="117756" y="72801"/>
                </a:lnTo>
                <a:lnTo>
                  <a:pt x="66509" y="88840"/>
                </a:lnTo>
                <a:lnTo>
                  <a:pt x="26110" y="90286"/>
                </a:lnTo>
                <a:close/>
              </a:path>
              <a:path w="347979" h="95884">
                <a:moveTo>
                  <a:pt x="341863" y="71004"/>
                </a:moveTo>
                <a:lnTo>
                  <a:pt x="334808" y="71004"/>
                </a:lnTo>
                <a:lnTo>
                  <a:pt x="340578" y="70078"/>
                </a:lnTo>
                <a:lnTo>
                  <a:pt x="341863" y="71004"/>
                </a:lnTo>
                <a:close/>
              </a:path>
            </a:pathLst>
          </a:custGeom>
          <a:solidFill>
            <a:srgbClr val="FED531"/>
          </a:solidFill>
        </p:spPr>
        <p:txBody>
          <a:bodyPr wrap="square" lIns="0" tIns="0" rIns="0" bIns="0" rtlCol="0"/>
          <a:lstStyle/>
          <a:p>
            <a:endParaRPr/>
          </a:p>
        </p:txBody>
      </p:sp>
      <p:sp>
        <p:nvSpPr>
          <p:cNvPr id="22" name="object 22"/>
          <p:cNvSpPr/>
          <p:nvPr/>
        </p:nvSpPr>
        <p:spPr>
          <a:xfrm>
            <a:off x="7692167" y="7527124"/>
            <a:ext cx="351155" cy="365760"/>
          </a:xfrm>
          <a:custGeom>
            <a:avLst/>
            <a:gdLst/>
            <a:ahLst/>
            <a:cxnLst/>
            <a:rect l="l" t="t" r="r" b="b"/>
            <a:pathLst>
              <a:path w="351154" h="365759">
                <a:moveTo>
                  <a:pt x="175448" y="365299"/>
                </a:moveTo>
                <a:lnTo>
                  <a:pt x="128862" y="358765"/>
                </a:lnTo>
                <a:lnTo>
                  <a:pt x="86967" y="340331"/>
                </a:lnTo>
                <a:lnTo>
                  <a:pt x="51447" y="311751"/>
                </a:lnTo>
                <a:lnTo>
                  <a:pt x="23989" y="274775"/>
                </a:lnTo>
                <a:lnTo>
                  <a:pt x="6278" y="231157"/>
                </a:lnTo>
                <a:lnTo>
                  <a:pt x="0" y="182649"/>
                </a:lnTo>
                <a:lnTo>
                  <a:pt x="6278" y="134156"/>
                </a:lnTo>
                <a:lnTo>
                  <a:pt x="23989" y="90542"/>
                </a:lnTo>
                <a:lnTo>
                  <a:pt x="51447" y="53564"/>
                </a:lnTo>
                <a:lnTo>
                  <a:pt x="86967" y="24976"/>
                </a:lnTo>
                <a:lnTo>
                  <a:pt x="128862" y="6536"/>
                </a:lnTo>
                <a:lnTo>
                  <a:pt x="175448" y="0"/>
                </a:lnTo>
                <a:lnTo>
                  <a:pt x="222036" y="6536"/>
                </a:lnTo>
                <a:lnTo>
                  <a:pt x="255032" y="21057"/>
                </a:lnTo>
                <a:lnTo>
                  <a:pt x="175447" y="21057"/>
                </a:lnTo>
                <a:lnTo>
                  <a:pt x="126691" y="29307"/>
                </a:lnTo>
                <a:lnTo>
                  <a:pt x="84315" y="52272"/>
                </a:lnTo>
                <a:lnTo>
                  <a:pt x="50878" y="87271"/>
                </a:lnTo>
                <a:lnTo>
                  <a:pt x="28938" y="131624"/>
                </a:lnTo>
                <a:lnTo>
                  <a:pt x="21057" y="182649"/>
                </a:lnTo>
                <a:lnTo>
                  <a:pt x="28938" y="233675"/>
                </a:lnTo>
                <a:lnTo>
                  <a:pt x="50878" y="278027"/>
                </a:lnTo>
                <a:lnTo>
                  <a:pt x="84315" y="313026"/>
                </a:lnTo>
                <a:lnTo>
                  <a:pt x="126691" y="335991"/>
                </a:lnTo>
                <a:lnTo>
                  <a:pt x="175448" y="344242"/>
                </a:lnTo>
                <a:lnTo>
                  <a:pt x="255050" y="344242"/>
                </a:lnTo>
                <a:lnTo>
                  <a:pt x="222036" y="358765"/>
                </a:lnTo>
                <a:lnTo>
                  <a:pt x="175448" y="365299"/>
                </a:lnTo>
                <a:close/>
              </a:path>
              <a:path w="351154" h="365759">
                <a:moveTo>
                  <a:pt x="255050" y="344242"/>
                </a:moveTo>
                <a:lnTo>
                  <a:pt x="175448" y="344242"/>
                </a:lnTo>
                <a:lnTo>
                  <a:pt x="224208" y="335991"/>
                </a:lnTo>
                <a:lnTo>
                  <a:pt x="266595" y="313026"/>
                </a:lnTo>
                <a:lnTo>
                  <a:pt x="300045" y="278027"/>
                </a:lnTo>
                <a:lnTo>
                  <a:pt x="321995" y="233675"/>
                </a:lnTo>
                <a:lnTo>
                  <a:pt x="329881" y="182649"/>
                </a:lnTo>
                <a:lnTo>
                  <a:pt x="321995" y="131624"/>
                </a:lnTo>
                <a:lnTo>
                  <a:pt x="300045" y="87271"/>
                </a:lnTo>
                <a:lnTo>
                  <a:pt x="266595" y="52272"/>
                </a:lnTo>
                <a:lnTo>
                  <a:pt x="224208" y="29307"/>
                </a:lnTo>
                <a:lnTo>
                  <a:pt x="175448" y="21057"/>
                </a:lnTo>
                <a:lnTo>
                  <a:pt x="255032" y="21057"/>
                </a:lnTo>
                <a:lnTo>
                  <a:pt x="299469" y="53564"/>
                </a:lnTo>
                <a:lnTo>
                  <a:pt x="326937" y="90542"/>
                </a:lnTo>
                <a:lnTo>
                  <a:pt x="344656" y="134156"/>
                </a:lnTo>
                <a:lnTo>
                  <a:pt x="350938" y="182649"/>
                </a:lnTo>
                <a:lnTo>
                  <a:pt x="344656" y="231157"/>
                </a:lnTo>
                <a:lnTo>
                  <a:pt x="326937" y="274775"/>
                </a:lnTo>
                <a:lnTo>
                  <a:pt x="299469" y="311751"/>
                </a:lnTo>
                <a:lnTo>
                  <a:pt x="263939" y="340331"/>
                </a:lnTo>
                <a:lnTo>
                  <a:pt x="255050" y="344242"/>
                </a:lnTo>
                <a:close/>
              </a:path>
            </a:pathLst>
          </a:custGeom>
          <a:solidFill>
            <a:srgbClr val="FED531"/>
          </a:solidFill>
        </p:spPr>
        <p:txBody>
          <a:bodyPr wrap="square" lIns="0" tIns="0" rIns="0" bIns="0" rtlCol="0"/>
          <a:lstStyle/>
          <a:p>
            <a:endParaRPr/>
          </a:p>
        </p:txBody>
      </p:sp>
      <p:sp>
        <p:nvSpPr>
          <p:cNvPr id="23" name="object 23"/>
          <p:cNvSpPr/>
          <p:nvPr/>
        </p:nvSpPr>
        <p:spPr>
          <a:xfrm>
            <a:off x="7592820" y="7906658"/>
            <a:ext cx="549910" cy="541655"/>
          </a:xfrm>
          <a:custGeom>
            <a:avLst/>
            <a:gdLst/>
            <a:ahLst/>
            <a:cxnLst/>
            <a:rect l="l" t="t" r="r" b="b"/>
            <a:pathLst>
              <a:path w="549909" h="541654">
                <a:moveTo>
                  <a:pt x="544874" y="541168"/>
                </a:moveTo>
                <a:lnTo>
                  <a:pt x="4716" y="541168"/>
                </a:lnTo>
                <a:lnTo>
                  <a:pt x="0" y="536451"/>
                </a:lnTo>
                <a:lnTo>
                  <a:pt x="0" y="229522"/>
                </a:lnTo>
                <a:lnTo>
                  <a:pt x="4671" y="183325"/>
                </a:lnTo>
                <a:lnTo>
                  <a:pt x="18066" y="140270"/>
                </a:lnTo>
                <a:lnTo>
                  <a:pt x="39253" y="101286"/>
                </a:lnTo>
                <a:lnTo>
                  <a:pt x="67303" y="67303"/>
                </a:lnTo>
                <a:lnTo>
                  <a:pt x="101286" y="39253"/>
                </a:lnTo>
                <a:lnTo>
                  <a:pt x="140270" y="18066"/>
                </a:lnTo>
                <a:lnTo>
                  <a:pt x="183325" y="4671"/>
                </a:lnTo>
                <a:lnTo>
                  <a:pt x="229522" y="0"/>
                </a:lnTo>
                <a:lnTo>
                  <a:pt x="320068" y="0"/>
                </a:lnTo>
                <a:lnTo>
                  <a:pt x="366265" y="4671"/>
                </a:lnTo>
                <a:lnTo>
                  <a:pt x="409321" y="18066"/>
                </a:lnTo>
                <a:lnTo>
                  <a:pt x="414824" y="21057"/>
                </a:lnTo>
                <a:lnTo>
                  <a:pt x="229522" y="21057"/>
                </a:lnTo>
                <a:lnTo>
                  <a:pt x="181774" y="26573"/>
                </a:lnTo>
                <a:lnTo>
                  <a:pt x="137915" y="42281"/>
                </a:lnTo>
                <a:lnTo>
                  <a:pt x="99205" y="66918"/>
                </a:lnTo>
                <a:lnTo>
                  <a:pt x="66905" y="99223"/>
                </a:lnTo>
                <a:lnTo>
                  <a:pt x="42273" y="137933"/>
                </a:lnTo>
                <a:lnTo>
                  <a:pt x="26571" y="181787"/>
                </a:lnTo>
                <a:lnTo>
                  <a:pt x="21057" y="229522"/>
                </a:lnTo>
                <a:lnTo>
                  <a:pt x="21057" y="520111"/>
                </a:lnTo>
                <a:lnTo>
                  <a:pt x="549591" y="520111"/>
                </a:lnTo>
                <a:lnTo>
                  <a:pt x="549591" y="536451"/>
                </a:lnTo>
                <a:lnTo>
                  <a:pt x="544874" y="541168"/>
                </a:lnTo>
                <a:close/>
              </a:path>
              <a:path w="549909" h="541654">
                <a:moveTo>
                  <a:pt x="549591" y="520111"/>
                </a:moveTo>
                <a:lnTo>
                  <a:pt x="528534" y="520111"/>
                </a:lnTo>
                <a:lnTo>
                  <a:pt x="528534" y="229522"/>
                </a:lnTo>
                <a:lnTo>
                  <a:pt x="523018" y="181787"/>
                </a:lnTo>
                <a:lnTo>
                  <a:pt x="507310" y="137933"/>
                </a:lnTo>
                <a:lnTo>
                  <a:pt x="482673" y="99223"/>
                </a:lnTo>
                <a:lnTo>
                  <a:pt x="450368" y="66918"/>
                </a:lnTo>
                <a:lnTo>
                  <a:pt x="411658" y="42281"/>
                </a:lnTo>
                <a:lnTo>
                  <a:pt x="367804" y="26573"/>
                </a:lnTo>
                <a:lnTo>
                  <a:pt x="320068" y="21057"/>
                </a:lnTo>
                <a:lnTo>
                  <a:pt x="414824" y="21057"/>
                </a:lnTo>
                <a:lnTo>
                  <a:pt x="448305" y="39253"/>
                </a:lnTo>
                <a:lnTo>
                  <a:pt x="482287" y="67303"/>
                </a:lnTo>
                <a:lnTo>
                  <a:pt x="510337" y="101286"/>
                </a:lnTo>
                <a:lnTo>
                  <a:pt x="531525" y="140270"/>
                </a:lnTo>
                <a:lnTo>
                  <a:pt x="544919" y="183325"/>
                </a:lnTo>
                <a:lnTo>
                  <a:pt x="549591" y="229522"/>
                </a:lnTo>
                <a:lnTo>
                  <a:pt x="549591" y="520111"/>
                </a:lnTo>
                <a:close/>
              </a:path>
            </a:pathLst>
          </a:custGeom>
          <a:solidFill>
            <a:srgbClr val="FED531"/>
          </a:solidFill>
        </p:spPr>
        <p:txBody>
          <a:bodyPr wrap="square" lIns="0" tIns="0" rIns="0" bIns="0" rtlCol="0"/>
          <a:lstStyle/>
          <a:p>
            <a:endParaRPr/>
          </a:p>
        </p:txBody>
      </p:sp>
      <p:sp>
        <p:nvSpPr>
          <p:cNvPr id="24" name="object 24"/>
          <p:cNvSpPr/>
          <p:nvPr/>
        </p:nvSpPr>
        <p:spPr>
          <a:xfrm>
            <a:off x="7794842" y="7944771"/>
            <a:ext cx="130175" cy="370205"/>
          </a:xfrm>
          <a:custGeom>
            <a:avLst/>
            <a:gdLst/>
            <a:ahLst/>
            <a:cxnLst/>
            <a:rect l="l" t="t" r="r" b="b"/>
            <a:pathLst>
              <a:path w="130175" h="370204">
                <a:moveTo>
                  <a:pt x="65698" y="369679"/>
                </a:moveTo>
                <a:lnTo>
                  <a:pt x="61697" y="369679"/>
                </a:lnTo>
                <a:lnTo>
                  <a:pt x="57907" y="369552"/>
                </a:lnTo>
                <a:lnTo>
                  <a:pt x="54495" y="367405"/>
                </a:lnTo>
                <a:lnTo>
                  <a:pt x="52727" y="364078"/>
                </a:lnTo>
                <a:lnTo>
                  <a:pt x="336" y="264267"/>
                </a:lnTo>
                <a:lnTo>
                  <a:pt x="0" y="261740"/>
                </a:lnTo>
                <a:lnTo>
                  <a:pt x="41229" y="78374"/>
                </a:lnTo>
                <a:lnTo>
                  <a:pt x="21057" y="57696"/>
                </a:lnTo>
                <a:lnTo>
                  <a:pt x="17098" y="53569"/>
                </a:lnTo>
                <a:lnTo>
                  <a:pt x="17098" y="47083"/>
                </a:lnTo>
                <a:lnTo>
                  <a:pt x="61781" y="1179"/>
                </a:lnTo>
                <a:lnTo>
                  <a:pt x="64519" y="0"/>
                </a:lnTo>
                <a:lnTo>
                  <a:pt x="70162" y="0"/>
                </a:lnTo>
                <a:lnTo>
                  <a:pt x="72899" y="1179"/>
                </a:lnTo>
                <a:lnTo>
                  <a:pt x="96717" y="25647"/>
                </a:lnTo>
                <a:lnTo>
                  <a:pt x="67340" y="25647"/>
                </a:lnTo>
                <a:lnTo>
                  <a:pt x="43293" y="50326"/>
                </a:lnTo>
                <a:lnTo>
                  <a:pt x="67340" y="75005"/>
                </a:lnTo>
                <a:lnTo>
                  <a:pt x="96728" y="75005"/>
                </a:lnTo>
                <a:lnTo>
                  <a:pt x="92946" y="78880"/>
                </a:lnTo>
                <a:lnTo>
                  <a:pt x="96346" y="96399"/>
                </a:lnTo>
                <a:lnTo>
                  <a:pt x="58749" y="96399"/>
                </a:lnTo>
                <a:lnTo>
                  <a:pt x="21941" y="260139"/>
                </a:lnTo>
                <a:lnTo>
                  <a:pt x="62834" y="338009"/>
                </a:lnTo>
                <a:lnTo>
                  <a:pt x="87669" y="338009"/>
                </a:lnTo>
                <a:lnTo>
                  <a:pt x="71004" y="364751"/>
                </a:lnTo>
                <a:lnTo>
                  <a:pt x="69067" y="367826"/>
                </a:lnTo>
                <a:lnTo>
                  <a:pt x="65698" y="369679"/>
                </a:lnTo>
                <a:close/>
              </a:path>
              <a:path w="130175" h="370204">
                <a:moveTo>
                  <a:pt x="96728" y="75005"/>
                </a:moveTo>
                <a:lnTo>
                  <a:pt x="67340" y="75005"/>
                </a:lnTo>
                <a:lnTo>
                  <a:pt x="91388" y="50326"/>
                </a:lnTo>
                <a:lnTo>
                  <a:pt x="67340" y="25647"/>
                </a:lnTo>
                <a:lnTo>
                  <a:pt x="96717" y="25647"/>
                </a:lnTo>
                <a:lnTo>
                  <a:pt x="117583" y="47083"/>
                </a:lnTo>
                <a:lnTo>
                  <a:pt x="117583" y="53569"/>
                </a:lnTo>
                <a:lnTo>
                  <a:pt x="113624" y="57696"/>
                </a:lnTo>
                <a:lnTo>
                  <a:pt x="96728" y="75005"/>
                </a:lnTo>
                <a:close/>
              </a:path>
              <a:path w="130175" h="370204">
                <a:moveTo>
                  <a:pt x="70162" y="100653"/>
                </a:moveTo>
                <a:lnTo>
                  <a:pt x="64519" y="100653"/>
                </a:lnTo>
                <a:lnTo>
                  <a:pt x="61781" y="99516"/>
                </a:lnTo>
                <a:lnTo>
                  <a:pt x="59802" y="97452"/>
                </a:lnTo>
                <a:lnTo>
                  <a:pt x="58749" y="96399"/>
                </a:lnTo>
                <a:lnTo>
                  <a:pt x="96346" y="96399"/>
                </a:lnTo>
                <a:lnTo>
                  <a:pt x="96510" y="97241"/>
                </a:lnTo>
                <a:lnTo>
                  <a:pt x="75089" y="97241"/>
                </a:lnTo>
                <a:lnTo>
                  <a:pt x="72899" y="99516"/>
                </a:lnTo>
                <a:lnTo>
                  <a:pt x="70162" y="100653"/>
                </a:lnTo>
                <a:close/>
              </a:path>
              <a:path w="130175" h="370204">
                <a:moveTo>
                  <a:pt x="87669" y="338009"/>
                </a:moveTo>
                <a:lnTo>
                  <a:pt x="62834" y="338009"/>
                </a:lnTo>
                <a:lnTo>
                  <a:pt x="107770" y="265867"/>
                </a:lnTo>
                <a:lnTo>
                  <a:pt x="75089" y="97241"/>
                </a:lnTo>
                <a:lnTo>
                  <a:pt x="96510" y="97241"/>
                </a:lnTo>
                <a:lnTo>
                  <a:pt x="129754" y="268520"/>
                </a:lnTo>
                <a:lnTo>
                  <a:pt x="129290" y="271215"/>
                </a:lnTo>
                <a:lnTo>
                  <a:pt x="87669" y="338009"/>
                </a:lnTo>
                <a:close/>
              </a:path>
            </a:pathLst>
          </a:custGeom>
          <a:solidFill>
            <a:srgbClr val="FED531"/>
          </a:solidFill>
        </p:spPr>
        <p:txBody>
          <a:bodyPr wrap="square" lIns="0" tIns="0" rIns="0" bIns="0" rtlCol="0"/>
          <a:lstStyle/>
          <a:p>
            <a:endParaRPr/>
          </a:p>
        </p:txBody>
      </p:sp>
      <p:sp>
        <p:nvSpPr>
          <p:cNvPr id="25" name="object 25"/>
          <p:cNvSpPr/>
          <p:nvPr/>
        </p:nvSpPr>
        <p:spPr>
          <a:xfrm>
            <a:off x="14438872" y="7965113"/>
            <a:ext cx="126364" cy="0"/>
          </a:xfrm>
          <a:custGeom>
            <a:avLst/>
            <a:gdLst/>
            <a:ahLst/>
            <a:cxnLst/>
            <a:rect l="l" t="t" r="r" b="b"/>
            <a:pathLst>
              <a:path w="126365">
                <a:moveTo>
                  <a:pt x="0" y="0"/>
                </a:moveTo>
                <a:lnTo>
                  <a:pt x="125879" y="0"/>
                </a:lnTo>
              </a:path>
            </a:pathLst>
          </a:custGeom>
          <a:ln w="21057">
            <a:solidFill>
              <a:srgbClr val="FED531"/>
            </a:solidFill>
          </a:ln>
        </p:spPr>
        <p:txBody>
          <a:bodyPr wrap="square" lIns="0" tIns="0" rIns="0" bIns="0" rtlCol="0"/>
          <a:lstStyle/>
          <a:p>
            <a:endParaRPr/>
          </a:p>
        </p:txBody>
      </p:sp>
      <p:sp>
        <p:nvSpPr>
          <p:cNvPr id="26" name="object 26"/>
          <p:cNvSpPr/>
          <p:nvPr/>
        </p:nvSpPr>
        <p:spPr>
          <a:xfrm>
            <a:off x="15211037" y="7967640"/>
            <a:ext cx="126364" cy="0"/>
          </a:xfrm>
          <a:custGeom>
            <a:avLst/>
            <a:gdLst/>
            <a:ahLst/>
            <a:cxnLst/>
            <a:rect l="l" t="t" r="r" b="b"/>
            <a:pathLst>
              <a:path w="126365">
                <a:moveTo>
                  <a:pt x="0" y="0"/>
                </a:moveTo>
                <a:lnTo>
                  <a:pt x="125879" y="0"/>
                </a:lnTo>
              </a:path>
            </a:pathLst>
          </a:custGeom>
          <a:ln w="21057">
            <a:solidFill>
              <a:srgbClr val="FED531"/>
            </a:solidFill>
          </a:ln>
        </p:spPr>
        <p:txBody>
          <a:bodyPr wrap="square" lIns="0" tIns="0" rIns="0" bIns="0" rtlCol="0"/>
          <a:lstStyle/>
          <a:p>
            <a:endParaRPr/>
          </a:p>
        </p:txBody>
      </p:sp>
      <p:sp>
        <p:nvSpPr>
          <p:cNvPr id="27" name="object 27"/>
          <p:cNvSpPr/>
          <p:nvPr/>
        </p:nvSpPr>
        <p:spPr>
          <a:xfrm>
            <a:off x="15170187" y="7747424"/>
            <a:ext cx="116319" cy="72310"/>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15034705" y="7568522"/>
            <a:ext cx="73615" cy="114972"/>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14472857" y="7737822"/>
            <a:ext cx="116319" cy="72310"/>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14651043" y="7558962"/>
            <a:ext cx="73615" cy="114929"/>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14890274" y="7517353"/>
            <a:ext cx="0" cy="126364"/>
          </a:xfrm>
          <a:custGeom>
            <a:avLst/>
            <a:gdLst/>
            <a:ahLst/>
            <a:cxnLst/>
            <a:rect l="l" t="t" r="r" b="b"/>
            <a:pathLst>
              <a:path h="126365">
                <a:moveTo>
                  <a:pt x="0" y="0"/>
                </a:moveTo>
                <a:lnTo>
                  <a:pt x="0" y="125879"/>
                </a:lnTo>
              </a:path>
            </a:pathLst>
          </a:custGeom>
          <a:ln w="21351">
            <a:solidFill>
              <a:srgbClr val="FED531"/>
            </a:solidFill>
          </a:ln>
        </p:spPr>
        <p:txBody>
          <a:bodyPr wrap="square" lIns="0" tIns="0" rIns="0" bIns="0" rtlCol="0"/>
          <a:lstStyle/>
          <a:p>
            <a:endParaRPr/>
          </a:p>
        </p:txBody>
      </p:sp>
      <p:sp>
        <p:nvSpPr>
          <p:cNvPr id="32" name="object 32"/>
          <p:cNvSpPr/>
          <p:nvPr/>
        </p:nvSpPr>
        <p:spPr>
          <a:xfrm>
            <a:off x="14702423" y="7862817"/>
            <a:ext cx="378460" cy="436880"/>
          </a:xfrm>
          <a:custGeom>
            <a:avLst/>
            <a:gdLst/>
            <a:ahLst/>
            <a:cxnLst/>
            <a:rect l="l" t="t" r="r" b="b"/>
            <a:pathLst>
              <a:path w="378459" h="436879">
                <a:moveTo>
                  <a:pt x="113409" y="153296"/>
                </a:moveTo>
                <a:lnTo>
                  <a:pt x="10654" y="153296"/>
                </a:lnTo>
                <a:lnTo>
                  <a:pt x="21062" y="152997"/>
                </a:lnTo>
                <a:lnTo>
                  <a:pt x="46062" y="150621"/>
                </a:lnTo>
                <a:lnTo>
                  <a:pt x="78406" y="144045"/>
                </a:lnTo>
                <a:lnTo>
                  <a:pt x="110844" y="131143"/>
                </a:lnTo>
                <a:lnTo>
                  <a:pt x="103050" y="121249"/>
                </a:lnTo>
                <a:lnTo>
                  <a:pt x="96973" y="109570"/>
                </a:lnTo>
                <a:lnTo>
                  <a:pt x="92704" y="96202"/>
                </a:lnTo>
                <a:lnTo>
                  <a:pt x="90335" y="81238"/>
                </a:lnTo>
                <a:lnTo>
                  <a:pt x="90965" y="54361"/>
                </a:lnTo>
                <a:lnTo>
                  <a:pt x="97178" y="29074"/>
                </a:lnTo>
                <a:lnTo>
                  <a:pt x="108445" y="9560"/>
                </a:lnTo>
                <a:lnTo>
                  <a:pt x="124237" y="0"/>
                </a:lnTo>
                <a:lnTo>
                  <a:pt x="133862" y="413"/>
                </a:lnTo>
                <a:lnTo>
                  <a:pt x="144262" y="6501"/>
                </a:lnTo>
                <a:lnTo>
                  <a:pt x="154513" y="20762"/>
                </a:lnTo>
                <a:lnTo>
                  <a:pt x="127943" y="20762"/>
                </a:lnTo>
                <a:lnTo>
                  <a:pt x="122246" y="25948"/>
                </a:lnTo>
                <a:lnTo>
                  <a:pt x="116167" y="38624"/>
                </a:lnTo>
                <a:lnTo>
                  <a:pt x="111816" y="57024"/>
                </a:lnTo>
                <a:lnTo>
                  <a:pt x="111308" y="79385"/>
                </a:lnTo>
                <a:lnTo>
                  <a:pt x="112668" y="88880"/>
                </a:lnTo>
                <a:lnTo>
                  <a:pt x="115593" y="99221"/>
                </a:lnTo>
                <a:lnTo>
                  <a:pt x="120617" y="109435"/>
                </a:lnTo>
                <a:lnTo>
                  <a:pt x="128280" y="118551"/>
                </a:lnTo>
                <a:lnTo>
                  <a:pt x="155005" y="118551"/>
                </a:lnTo>
                <a:lnTo>
                  <a:pt x="151822" y="123942"/>
                </a:lnTo>
                <a:lnTo>
                  <a:pt x="150558" y="125500"/>
                </a:lnTo>
                <a:lnTo>
                  <a:pt x="149253" y="127058"/>
                </a:lnTo>
                <a:lnTo>
                  <a:pt x="147947" y="128532"/>
                </a:lnTo>
                <a:lnTo>
                  <a:pt x="152243" y="129543"/>
                </a:lnTo>
                <a:lnTo>
                  <a:pt x="157044" y="130091"/>
                </a:lnTo>
                <a:lnTo>
                  <a:pt x="272173" y="130301"/>
                </a:lnTo>
                <a:lnTo>
                  <a:pt x="269868" y="133249"/>
                </a:lnTo>
                <a:lnTo>
                  <a:pt x="276679" y="136373"/>
                </a:lnTo>
                <a:lnTo>
                  <a:pt x="283676" y="139129"/>
                </a:lnTo>
                <a:lnTo>
                  <a:pt x="290792" y="141546"/>
                </a:lnTo>
                <a:lnTo>
                  <a:pt x="297958" y="143651"/>
                </a:lnTo>
                <a:lnTo>
                  <a:pt x="299432" y="144157"/>
                </a:lnTo>
                <a:lnTo>
                  <a:pt x="300375" y="144367"/>
                </a:lnTo>
                <a:lnTo>
                  <a:pt x="129417" y="144367"/>
                </a:lnTo>
                <a:lnTo>
                  <a:pt x="119851" y="150117"/>
                </a:lnTo>
                <a:lnTo>
                  <a:pt x="113409" y="153296"/>
                </a:lnTo>
                <a:close/>
              </a:path>
              <a:path w="378459" h="436879">
                <a:moveTo>
                  <a:pt x="272173" y="130301"/>
                </a:moveTo>
                <a:lnTo>
                  <a:pt x="224679" y="130301"/>
                </a:lnTo>
                <a:lnTo>
                  <a:pt x="227122" y="130175"/>
                </a:lnTo>
                <a:lnTo>
                  <a:pt x="229438" y="129922"/>
                </a:lnTo>
                <a:lnTo>
                  <a:pt x="207913" y="90966"/>
                </a:lnTo>
                <a:lnTo>
                  <a:pt x="205409" y="70100"/>
                </a:lnTo>
                <a:lnTo>
                  <a:pt x="207370" y="47252"/>
                </a:lnTo>
                <a:lnTo>
                  <a:pt x="214312" y="22169"/>
                </a:lnTo>
                <a:lnTo>
                  <a:pt x="223358" y="7580"/>
                </a:lnTo>
                <a:lnTo>
                  <a:pt x="233328" y="1046"/>
                </a:lnTo>
                <a:lnTo>
                  <a:pt x="243041" y="126"/>
                </a:lnTo>
                <a:lnTo>
                  <a:pt x="261336" y="10085"/>
                </a:lnTo>
                <a:lnTo>
                  <a:pt x="268590" y="21015"/>
                </a:lnTo>
                <a:lnTo>
                  <a:pt x="240556" y="21015"/>
                </a:lnTo>
                <a:lnTo>
                  <a:pt x="238574" y="22192"/>
                </a:lnTo>
                <a:lnTo>
                  <a:pt x="235403" y="26647"/>
                </a:lnTo>
                <a:lnTo>
                  <a:pt x="231695" y="35793"/>
                </a:lnTo>
                <a:lnTo>
                  <a:pt x="228133" y="50916"/>
                </a:lnTo>
                <a:lnTo>
                  <a:pt x="226556" y="68053"/>
                </a:lnTo>
                <a:lnTo>
                  <a:pt x="226572" y="70100"/>
                </a:lnTo>
                <a:lnTo>
                  <a:pt x="242115" y="112613"/>
                </a:lnTo>
                <a:lnTo>
                  <a:pt x="251548" y="121668"/>
                </a:lnTo>
                <a:lnTo>
                  <a:pt x="278138" y="121668"/>
                </a:lnTo>
                <a:lnTo>
                  <a:pt x="276693" y="124522"/>
                </a:lnTo>
                <a:lnTo>
                  <a:pt x="272173" y="130301"/>
                </a:lnTo>
                <a:close/>
              </a:path>
              <a:path w="378459" h="436879">
                <a:moveTo>
                  <a:pt x="155005" y="118551"/>
                </a:moveTo>
                <a:lnTo>
                  <a:pt x="128280" y="118551"/>
                </a:lnTo>
                <a:lnTo>
                  <a:pt x="130764" y="116193"/>
                </a:lnTo>
                <a:lnTo>
                  <a:pt x="133081" y="113708"/>
                </a:lnTo>
                <a:lnTo>
                  <a:pt x="135144" y="111013"/>
                </a:lnTo>
                <a:lnTo>
                  <a:pt x="142523" y="98472"/>
                </a:lnTo>
                <a:lnTo>
                  <a:pt x="146352" y="84407"/>
                </a:lnTo>
                <a:lnTo>
                  <a:pt x="146412" y="81238"/>
                </a:lnTo>
                <a:lnTo>
                  <a:pt x="146529" y="68053"/>
                </a:lnTo>
                <a:lnTo>
                  <a:pt x="143441" y="51295"/>
                </a:lnTo>
                <a:lnTo>
                  <a:pt x="138297" y="35761"/>
                </a:lnTo>
                <a:lnTo>
                  <a:pt x="133628" y="26489"/>
                </a:lnTo>
                <a:lnTo>
                  <a:pt x="129985" y="21955"/>
                </a:lnTo>
                <a:lnTo>
                  <a:pt x="127985" y="20762"/>
                </a:lnTo>
                <a:lnTo>
                  <a:pt x="154513" y="20762"/>
                </a:lnTo>
                <a:lnTo>
                  <a:pt x="163782" y="45820"/>
                </a:lnTo>
                <a:lnTo>
                  <a:pt x="167717" y="68053"/>
                </a:lnTo>
                <a:lnTo>
                  <a:pt x="167025" y="88529"/>
                </a:lnTo>
                <a:lnTo>
                  <a:pt x="161721" y="107181"/>
                </a:lnTo>
                <a:lnTo>
                  <a:pt x="155005" y="118551"/>
                </a:lnTo>
                <a:close/>
              </a:path>
              <a:path w="378459" h="436879">
                <a:moveTo>
                  <a:pt x="278138" y="121668"/>
                </a:moveTo>
                <a:lnTo>
                  <a:pt x="251548" y="121668"/>
                </a:lnTo>
                <a:lnTo>
                  <a:pt x="257384" y="115643"/>
                </a:lnTo>
                <a:lnTo>
                  <a:pt x="261750" y="108054"/>
                </a:lnTo>
                <a:lnTo>
                  <a:pt x="264648" y="98902"/>
                </a:lnTo>
                <a:lnTo>
                  <a:pt x="266078" y="88187"/>
                </a:lnTo>
                <a:lnTo>
                  <a:pt x="264181" y="63951"/>
                </a:lnTo>
                <a:lnTo>
                  <a:pt x="257476" y="42661"/>
                </a:lnTo>
                <a:lnTo>
                  <a:pt x="248701" y="27341"/>
                </a:lnTo>
                <a:lnTo>
                  <a:pt x="240598" y="21015"/>
                </a:lnTo>
                <a:lnTo>
                  <a:pt x="268590" y="21015"/>
                </a:lnTo>
                <a:lnTo>
                  <a:pt x="275759" y="31817"/>
                </a:lnTo>
                <a:lnTo>
                  <a:pt x="284835" y="60024"/>
                </a:lnTo>
                <a:lnTo>
                  <a:pt x="287093" y="89408"/>
                </a:lnTo>
                <a:lnTo>
                  <a:pt x="285384" y="102518"/>
                </a:lnTo>
                <a:lnTo>
                  <a:pt x="281892" y="114250"/>
                </a:lnTo>
                <a:lnTo>
                  <a:pt x="278138" y="121668"/>
                </a:lnTo>
                <a:close/>
              </a:path>
              <a:path w="378459" h="436879">
                <a:moveTo>
                  <a:pt x="222110" y="151358"/>
                </a:moveTo>
                <a:lnTo>
                  <a:pt x="162350" y="151148"/>
                </a:lnTo>
                <a:lnTo>
                  <a:pt x="129417" y="144367"/>
                </a:lnTo>
                <a:lnTo>
                  <a:pt x="300375" y="144367"/>
                </a:lnTo>
                <a:lnTo>
                  <a:pt x="303391" y="145041"/>
                </a:lnTo>
                <a:lnTo>
                  <a:pt x="304654" y="145294"/>
                </a:lnTo>
                <a:lnTo>
                  <a:pt x="310492" y="146347"/>
                </a:lnTo>
                <a:lnTo>
                  <a:pt x="250201" y="146347"/>
                </a:lnTo>
                <a:lnTo>
                  <a:pt x="243822" y="148516"/>
                </a:lnTo>
                <a:lnTo>
                  <a:pt x="237008" y="150084"/>
                </a:lnTo>
                <a:lnTo>
                  <a:pt x="229769" y="151037"/>
                </a:lnTo>
                <a:lnTo>
                  <a:pt x="222110" y="151358"/>
                </a:lnTo>
                <a:close/>
              </a:path>
              <a:path w="378459" h="436879">
                <a:moveTo>
                  <a:pt x="230238" y="435209"/>
                </a:moveTo>
                <a:lnTo>
                  <a:pt x="224679" y="435209"/>
                </a:lnTo>
                <a:lnTo>
                  <a:pt x="223795" y="435082"/>
                </a:lnTo>
                <a:lnTo>
                  <a:pt x="217225" y="433314"/>
                </a:lnTo>
                <a:lnTo>
                  <a:pt x="213940" y="427544"/>
                </a:lnTo>
                <a:lnTo>
                  <a:pt x="285871" y="162013"/>
                </a:lnTo>
                <a:lnTo>
                  <a:pt x="276673" y="158926"/>
                </a:lnTo>
                <a:lnTo>
                  <a:pt x="267594" y="155317"/>
                </a:lnTo>
                <a:lnTo>
                  <a:pt x="258735" y="151140"/>
                </a:lnTo>
                <a:lnTo>
                  <a:pt x="250201" y="146347"/>
                </a:lnTo>
                <a:lnTo>
                  <a:pt x="310492" y="146347"/>
                </a:lnTo>
                <a:lnTo>
                  <a:pt x="327781" y="149465"/>
                </a:lnTo>
                <a:lnTo>
                  <a:pt x="347532" y="151374"/>
                </a:lnTo>
                <a:lnTo>
                  <a:pt x="361384" y="151885"/>
                </a:lnTo>
                <a:lnTo>
                  <a:pt x="372839" y="151885"/>
                </a:lnTo>
                <a:lnTo>
                  <a:pt x="377512" y="156202"/>
                </a:lnTo>
                <a:lnTo>
                  <a:pt x="377913" y="167235"/>
                </a:lnTo>
                <a:lnTo>
                  <a:pt x="306297" y="167235"/>
                </a:lnTo>
                <a:lnTo>
                  <a:pt x="235343" y="429060"/>
                </a:lnTo>
                <a:lnTo>
                  <a:pt x="234492" y="432134"/>
                </a:lnTo>
                <a:lnTo>
                  <a:pt x="230238" y="435209"/>
                </a:lnTo>
                <a:close/>
              </a:path>
              <a:path w="378459" h="436879">
                <a:moveTo>
                  <a:pt x="372816" y="151864"/>
                </a:moveTo>
                <a:lnTo>
                  <a:pt x="366815" y="151864"/>
                </a:lnTo>
                <a:lnTo>
                  <a:pt x="372543" y="151611"/>
                </a:lnTo>
                <a:lnTo>
                  <a:pt x="372816" y="151864"/>
                </a:lnTo>
                <a:close/>
              </a:path>
              <a:path w="378459" h="436879">
                <a:moveTo>
                  <a:pt x="372839" y="151885"/>
                </a:moveTo>
                <a:lnTo>
                  <a:pt x="361384" y="151885"/>
                </a:lnTo>
                <a:lnTo>
                  <a:pt x="366815" y="151864"/>
                </a:lnTo>
                <a:lnTo>
                  <a:pt x="372816" y="151864"/>
                </a:lnTo>
                <a:close/>
              </a:path>
              <a:path w="378459" h="436879">
                <a:moveTo>
                  <a:pt x="11328" y="174353"/>
                </a:moveTo>
                <a:lnTo>
                  <a:pt x="4632" y="174311"/>
                </a:lnTo>
                <a:lnTo>
                  <a:pt x="0" y="169552"/>
                </a:lnTo>
                <a:lnTo>
                  <a:pt x="126" y="157928"/>
                </a:lnTo>
                <a:lnTo>
                  <a:pt x="5011" y="153169"/>
                </a:lnTo>
                <a:lnTo>
                  <a:pt x="10654" y="153296"/>
                </a:lnTo>
                <a:lnTo>
                  <a:pt x="113409" y="153296"/>
                </a:lnTo>
                <a:lnTo>
                  <a:pt x="109781" y="155085"/>
                </a:lnTo>
                <a:lnTo>
                  <a:pt x="99379" y="159327"/>
                </a:lnTo>
                <a:lnTo>
                  <a:pt x="88819" y="162898"/>
                </a:lnTo>
                <a:lnTo>
                  <a:pt x="90234" y="168120"/>
                </a:lnTo>
                <a:lnTo>
                  <a:pt x="68435" y="168120"/>
                </a:lnTo>
                <a:lnTo>
                  <a:pt x="48467" y="171581"/>
                </a:lnTo>
                <a:lnTo>
                  <a:pt x="31338" y="173447"/>
                </a:lnTo>
                <a:lnTo>
                  <a:pt x="18480" y="174208"/>
                </a:lnTo>
                <a:lnTo>
                  <a:pt x="11328" y="174353"/>
                </a:lnTo>
                <a:close/>
              </a:path>
              <a:path w="378459" h="436879">
                <a:moveTo>
                  <a:pt x="361570" y="172956"/>
                </a:moveTo>
                <a:lnTo>
                  <a:pt x="348037" y="172552"/>
                </a:lnTo>
                <a:lnTo>
                  <a:pt x="328954" y="170901"/>
                </a:lnTo>
                <a:lnTo>
                  <a:pt x="306297" y="167235"/>
                </a:lnTo>
                <a:lnTo>
                  <a:pt x="377913" y="167235"/>
                </a:lnTo>
                <a:lnTo>
                  <a:pt x="377933" y="167783"/>
                </a:lnTo>
                <a:lnTo>
                  <a:pt x="373385" y="172668"/>
                </a:lnTo>
                <a:lnTo>
                  <a:pt x="367573" y="172879"/>
                </a:lnTo>
                <a:lnTo>
                  <a:pt x="361570" y="172956"/>
                </a:lnTo>
                <a:close/>
              </a:path>
              <a:path w="378459" h="436879">
                <a:moveTo>
                  <a:pt x="150179" y="436725"/>
                </a:moveTo>
                <a:lnTo>
                  <a:pt x="144662" y="436725"/>
                </a:lnTo>
                <a:lnTo>
                  <a:pt x="140366" y="433650"/>
                </a:lnTo>
                <a:lnTo>
                  <a:pt x="138723" y="427418"/>
                </a:lnTo>
                <a:lnTo>
                  <a:pt x="68435" y="168120"/>
                </a:lnTo>
                <a:lnTo>
                  <a:pt x="90234" y="168120"/>
                </a:lnTo>
                <a:lnTo>
                  <a:pt x="160960" y="429060"/>
                </a:lnTo>
                <a:lnTo>
                  <a:pt x="157633" y="434830"/>
                </a:lnTo>
                <a:lnTo>
                  <a:pt x="152032" y="436346"/>
                </a:lnTo>
                <a:lnTo>
                  <a:pt x="151106" y="436641"/>
                </a:lnTo>
                <a:lnTo>
                  <a:pt x="150179" y="436725"/>
                </a:lnTo>
                <a:close/>
              </a:path>
            </a:pathLst>
          </a:custGeom>
          <a:solidFill>
            <a:srgbClr val="FED531"/>
          </a:solidFill>
        </p:spPr>
        <p:txBody>
          <a:bodyPr wrap="square" lIns="0" tIns="0" rIns="0" bIns="0" rtlCol="0"/>
          <a:lstStyle/>
          <a:p>
            <a:endParaRPr/>
          </a:p>
        </p:txBody>
      </p:sp>
      <p:sp>
        <p:nvSpPr>
          <p:cNvPr id="33" name="object 33"/>
          <p:cNvSpPr/>
          <p:nvPr/>
        </p:nvSpPr>
        <p:spPr>
          <a:xfrm>
            <a:off x="14760835" y="8394762"/>
            <a:ext cx="254635" cy="51435"/>
          </a:xfrm>
          <a:custGeom>
            <a:avLst/>
            <a:gdLst/>
            <a:ahLst/>
            <a:cxnLst/>
            <a:rect l="l" t="t" r="r" b="b"/>
            <a:pathLst>
              <a:path w="254634" h="51434">
                <a:moveTo>
                  <a:pt x="212803" y="50873"/>
                </a:moveTo>
                <a:lnTo>
                  <a:pt x="41524" y="50873"/>
                </a:lnTo>
                <a:lnTo>
                  <a:pt x="27070" y="47088"/>
                </a:lnTo>
                <a:lnTo>
                  <a:pt x="14776" y="36539"/>
                </a:lnTo>
                <a:lnTo>
                  <a:pt x="5475" y="20439"/>
                </a:lnTo>
                <a:lnTo>
                  <a:pt x="0" y="0"/>
                </a:lnTo>
                <a:lnTo>
                  <a:pt x="21309" y="0"/>
                </a:lnTo>
                <a:lnTo>
                  <a:pt x="24817" y="12263"/>
                </a:lnTo>
                <a:lnTo>
                  <a:pt x="29790" y="21667"/>
                </a:lnTo>
                <a:lnTo>
                  <a:pt x="35576" y="27692"/>
                </a:lnTo>
                <a:lnTo>
                  <a:pt x="41524" y="29816"/>
                </a:lnTo>
                <a:lnTo>
                  <a:pt x="243473" y="29816"/>
                </a:lnTo>
                <a:lnTo>
                  <a:pt x="239588" y="36539"/>
                </a:lnTo>
                <a:lnTo>
                  <a:pt x="227281" y="47088"/>
                </a:lnTo>
                <a:lnTo>
                  <a:pt x="212803" y="50873"/>
                </a:lnTo>
                <a:close/>
              </a:path>
              <a:path w="254634" h="51434">
                <a:moveTo>
                  <a:pt x="243473" y="29816"/>
                </a:moveTo>
                <a:lnTo>
                  <a:pt x="212803" y="29816"/>
                </a:lnTo>
                <a:lnTo>
                  <a:pt x="218775" y="27692"/>
                </a:lnTo>
                <a:lnTo>
                  <a:pt x="224574" y="21667"/>
                </a:lnTo>
                <a:lnTo>
                  <a:pt x="229551" y="12263"/>
                </a:lnTo>
                <a:lnTo>
                  <a:pt x="233060" y="0"/>
                </a:lnTo>
                <a:lnTo>
                  <a:pt x="254370" y="0"/>
                </a:lnTo>
                <a:lnTo>
                  <a:pt x="248894" y="20439"/>
                </a:lnTo>
                <a:lnTo>
                  <a:pt x="243473" y="29816"/>
                </a:lnTo>
                <a:close/>
              </a:path>
            </a:pathLst>
          </a:custGeom>
          <a:solidFill>
            <a:srgbClr val="FED531"/>
          </a:solidFill>
        </p:spPr>
        <p:txBody>
          <a:bodyPr wrap="square" lIns="0" tIns="0" rIns="0" bIns="0" rtlCol="0"/>
          <a:lstStyle/>
          <a:p>
            <a:endParaRPr/>
          </a:p>
        </p:txBody>
      </p:sp>
      <p:sp>
        <p:nvSpPr>
          <p:cNvPr id="34" name="object 34"/>
          <p:cNvSpPr/>
          <p:nvPr/>
        </p:nvSpPr>
        <p:spPr>
          <a:xfrm>
            <a:off x="14597936" y="7672334"/>
            <a:ext cx="582295" cy="732155"/>
          </a:xfrm>
          <a:custGeom>
            <a:avLst/>
            <a:gdLst/>
            <a:ahLst/>
            <a:cxnLst/>
            <a:rect l="l" t="t" r="r" b="b"/>
            <a:pathLst>
              <a:path w="582294" h="732154">
                <a:moveTo>
                  <a:pt x="406992" y="731651"/>
                </a:moveTo>
                <a:lnTo>
                  <a:pt x="175153" y="731651"/>
                </a:lnTo>
                <a:lnTo>
                  <a:pt x="161547" y="729183"/>
                </a:lnTo>
                <a:lnTo>
                  <a:pt x="150421" y="722454"/>
                </a:lnTo>
                <a:lnTo>
                  <a:pt x="142912" y="712480"/>
                </a:lnTo>
                <a:lnTo>
                  <a:pt x="140156" y="700276"/>
                </a:lnTo>
                <a:lnTo>
                  <a:pt x="140156" y="620975"/>
                </a:lnTo>
                <a:lnTo>
                  <a:pt x="140409" y="619795"/>
                </a:lnTo>
                <a:lnTo>
                  <a:pt x="140798" y="618743"/>
                </a:lnTo>
                <a:lnTo>
                  <a:pt x="140830" y="540284"/>
                </a:lnTo>
                <a:lnTo>
                  <a:pt x="100172" y="510638"/>
                </a:lnTo>
                <a:lnTo>
                  <a:pt x="65629" y="474919"/>
                </a:lnTo>
                <a:lnTo>
                  <a:pt x="37771" y="434113"/>
                </a:lnTo>
                <a:lnTo>
                  <a:pt x="17166" y="389209"/>
                </a:lnTo>
                <a:lnTo>
                  <a:pt x="4386" y="341192"/>
                </a:lnTo>
                <a:lnTo>
                  <a:pt x="0" y="291051"/>
                </a:lnTo>
                <a:lnTo>
                  <a:pt x="3816" y="243901"/>
                </a:lnTo>
                <a:lnTo>
                  <a:pt x="14861" y="199151"/>
                </a:lnTo>
                <a:lnTo>
                  <a:pt x="32533" y="157405"/>
                </a:lnTo>
                <a:lnTo>
                  <a:pt x="56226" y="119266"/>
                </a:lnTo>
                <a:lnTo>
                  <a:pt x="85339" y="85339"/>
                </a:lnTo>
                <a:lnTo>
                  <a:pt x="119266" y="56226"/>
                </a:lnTo>
                <a:lnTo>
                  <a:pt x="157405" y="32533"/>
                </a:lnTo>
                <a:lnTo>
                  <a:pt x="199151" y="14861"/>
                </a:lnTo>
                <a:lnTo>
                  <a:pt x="243901" y="3816"/>
                </a:lnTo>
                <a:lnTo>
                  <a:pt x="291051" y="0"/>
                </a:lnTo>
                <a:lnTo>
                  <a:pt x="338202" y="3816"/>
                </a:lnTo>
                <a:lnTo>
                  <a:pt x="382952" y="14861"/>
                </a:lnTo>
                <a:lnTo>
                  <a:pt x="397588" y="21057"/>
                </a:lnTo>
                <a:lnTo>
                  <a:pt x="291051" y="21057"/>
                </a:lnTo>
                <a:lnTo>
                  <a:pt x="242583" y="25415"/>
                </a:lnTo>
                <a:lnTo>
                  <a:pt x="196938" y="37976"/>
                </a:lnTo>
                <a:lnTo>
                  <a:pt x="154886" y="57972"/>
                </a:lnTo>
                <a:lnTo>
                  <a:pt x="117196" y="84635"/>
                </a:lnTo>
                <a:lnTo>
                  <a:pt x="84635" y="117196"/>
                </a:lnTo>
                <a:lnTo>
                  <a:pt x="57972" y="154887"/>
                </a:lnTo>
                <a:lnTo>
                  <a:pt x="37976" y="196938"/>
                </a:lnTo>
                <a:lnTo>
                  <a:pt x="25415" y="242583"/>
                </a:lnTo>
                <a:lnTo>
                  <a:pt x="21057" y="291051"/>
                </a:lnTo>
                <a:lnTo>
                  <a:pt x="25290" y="338479"/>
                </a:lnTo>
                <a:lnTo>
                  <a:pt x="37615" y="383839"/>
                </a:lnTo>
                <a:lnTo>
                  <a:pt x="57470" y="426159"/>
                </a:lnTo>
                <a:lnTo>
                  <a:pt x="84291" y="464469"/>
                </a:lnTo>
                <a:lnTo>
                  <a:pt x="117515" y="497795"/>
                </a:lnTo>
                <a:lnTo>
                  <a:pt x="156581" y="525165"/>
                </a:lnTo>
                <a:lnTo>
                  <a:pt x="159865" y="527018"/>
                </a:lnTo>
                <a:lnTo>
                  <a:pt x="161887" y="530513"/>
                </a:lnTo>
                <a:lnTo>
                  <a:pt x="161887" y="609056"/>
                </a:lnTo>
                <a:lnTo>
                  <a:pt x="441273" y="609056"/>
                </a:lnTo>
                <a:lnTo>
                  <a:pt x="441273" y="616258"/>
                </a:lnTo>
                <a:lnTo>
                  <a:pt x="441736" y="617479"/>
                </a:lnTo>
                <a:lnTo>
                  <a:pt x="442011" y="618658"/>
                </a:lnTo>
                <a:lnTo>
                  <a:pt x="442031" y="630114"/>
                </a:lnTo>
                <a:lnTo>
                  <a:pt x="161213" y="630114"/>
                </a:lnTo>
                <a:lnTo>
                  <a:pt x="161213" y="653824"/>
                </a:lnTo>
                <a:lnTo>
                  <a:pt x="442031" y="653824"/>
                </a:lnTo>
                <a:lnTo>
                  <a:pt x="442031" y="674881"/>
                </a:lnTo>
                <a:lnTo>
                  <a:pt x="161213" y="674881"/>
                </a:lnTo>
                <a:lnTo>
                  <a:pt x="161213" y="705877"/>
                </a:lnTo>
                <a:lnTo>
                  <a:pt x="167614" y="710594"/>
                </a:lnTo>
                <a:lnTo>
                  <a:pt x="439701" y="710594"/>
                </a:lnTo>
                <a:lnTo>
                  <a:pt x="439275" y="712481"/>
                </a:lnTo>
                <a:lnTo>
                  <a:pt x="431760" y="722454"/>
                </a:lnTo>
                <a:lnTo>
                  <a:pt x="420622" y="729183"/>
                </a:lnTo>
                <a:lnTo>
                  <a:pt x="406992" y="731651"/>
                </a:lnTo>
                <a:close/>
              </a:path>
              <a:path w="582294" h="732154">
                <a:moveTo>
                  <a:pt x="441273" y="609056"/>
                </a:moveTo>
                <a:lnTo>
                  <a:pt x="420216" y="609056"/>
                </a:lnTo>
                <a:lnTo>
                  <a:pt x="420216" y="530513"/>
                </a:lnTo>
                <a:lnTo>
                  <a:pt x="422237" y="527018"/>
                </a:lnTo>
                <a:lnTo>
                  <a:pt x="425522" y="525165"/>
                </a:lnTo>
                <a:lnTo>
                  <a:pt x="464588" y="497795"/>
                </a:lnTo>
                <a:lnTo>
                  <a:pt x="497812" y="464469"/>
                </a:lnTo>
                <a:lnTo>
                  <a:pt x="524633" y="426159"/>
                </a:lnTo>
                <a:lnTo>
                  <a:pt x="544487" y="383839"/>
                </a:lnTo>
                <a:lnTo>
                  <a:pt x="556813" y="338479"/>
                </a:lnTo>
                <a:lnTo>
                  <a:pt x="561046" y="291051"/>
                </a:lnTo>
                <a:lnTo>
                  <a:pt x="556688" y="242583"/>
                </a:lnTo>
                <a:lnTo>
                  <a:pt x="544127" y="196938"/>
                </a:lnTo>
                <a:lnTo>
                  <a:pt x="524131" y="154887"/>
                </a:lnTo>
                <a:lnTo>
                  <a:pt x="497468" y="117196"/>
                </a:lnTo>
                <a:lnTo>
                  <a:pt x="464907" y="84635"/>
                </a:lnTo>
                <a:lnTo>
                  <a:pt x="427216" y="57972"/>
                </a:lnTo>
                <a:lnTo>
                  <a:pt x="385165" y="37976"/>
                </a:lnTo>
                <a:lnTo>
                  <a:pt x="339520" y="25415"/>
                </a:lnTo>
                <a:lnTo>
                  <a:pt x="291051" y="21057"/>
                </a:lnTo>
                <a:lnTo>
                  <a:pt x="397588" y="21057"/>
                </a:lnTo>
                <a:lnTo>
                  <a:pt x="462837" y="56226"/>
                </a:lnTo>
                <a:lnTo>
                  <a:pt x="496764" y="85339"/>
                </a:lnTo>
                <a:lnTo>
                  <a:pt x="525876" y="119266"/>
                </a:lnTo>
                <a:lnTo>
                  <a:pt x="549570" y="157405"/>
                </a:lnTo>
                <a:lnTo>
                  <a:pt x="567242" y="199151"/>
                </a:lnTo>
                <a:lnTo>
                  <a:pt x="578287" y="243901"/>
                </a:lnTo>
                <a:lnTo>
                  <a:pt x="582103" y="291051"/>
                </a:lnTo>
                <a:lnTo>
                  <a:pt x="577717" y="341192"/>
                </a:lnTo>
                <a:lnTo>
                  <a:pt x="564936" y="389209"/>
                </a:lnTo>
                <a:lnTo>
                  <a:pt x="544332" y="434114"/>
                </a:lnTo>
                <a:lnTo>
                  <a:pt x="516473" y="474919"/>
                </a:lnTo>
                <a:lnTo>
                  <a:pt x="481931" y="510638"/>
                </a:lnTo>
                <a:lnTo>
                  <a:pt x="441273" y="540284"/>
                </a:lnTo>
                <a:lnTo>
                  <a:pt x="441273" y="609056"/>
                </a:lnTo>
                <a:close/>
              </a:path>
              <a:path w="582294" h="732154">
                <a:moveTo>
                  <a:pt x="442031" y="653824"/>
                </a:moveTo>
                <a:lnTo>
                  <a:pt x="420974" y="653824"/>
                </a:lnTo>
                <a:lnTo>
                  <a:pt x="420974" y="630114"/>
                </a:lnTo>
                <a:lnTo>
                  <a:pt x="442031" y="630114"/>
                </a:lnTo>
                <a:lnTo>
                  <a:pt x="442031" y="653824"/>
                </a:lnTo>
                <a:close/>
              </a:path>
              <a:path w="582294" h="732154">
                <a:moveTo>
                  <a:pt x="439701" y="710594"/>
                </a:moveTo>
                <a:lnTo>
                  <a:pt x="414615" y="710594"/>
                </a:lnTo>
                <a:lnTo>
                  <a:pt x="420974" y="705877"/>
                </a:lnTo>
                <a:lnTo>
                  <a:pt x="420974" y="674881"/>
                </a:lnTo>
                <a:lnTo>
                  <a:pt x="442031" y="674881"/>
                </a:lnTo>
                <a:lnTo>
                  <a:pt x="442031" y="700276"/>
                </a:lnTo>
                <a:lnTo>
                  <a:pt x="439701" y="710594"/>
                </a:lnTo>
                <a:close/>
              </a:path>
            </a:pathLst>
          </a:custGeom>
          <a:solidFill>
            <a:srgbClr val="FED531"/>
          </a:solidFill>
        </p:spPr>
        <p:txBody>
          <a:bodyPr wrap="square" lIns="0" tIns="0" rIns="0" bIns="0" rtlCol="0"/>
          <a:lstStyle/>
          <a:p>
            <a:endParaRPr/>
          </a:p>
        </p:txBody>
      </p:sp>
      <p:sp>
        <p:nvSpPr>
          <p:cNvPr id="35" name="object 35"/>
          <p:cNvSpPr/>
          <p:nvPr/>
        </p:nvSpPr>
        <p:spPr>
          <a:xfrm>
            <a:off x="16221839" y="5610731"/>
            <a:ext cx="735330" cy="937894"/>
          </a:xfrm>
          <a:custGeom>
            <a:avLst/>
            <a:gdLst/>
            <a:ahLst/>
            <a:cxnLst/>
            <a:rect l="l" t="t" r="r" b="b"/>
            <a:pathLst>
              <a:path w="735330" h="937895">
                <a:moveTo>
                  <a:pt x="700739" y="937380"/>
                </a:moveTo>
                <a:lnTo>
                  <a:pt x="34407" y="937380"/>
                </a:lnTo>
                <a:lnTo>
                  <a:pt x="21036" y="934674"/>
                </a:lnTo>
                <a:lnTo>
                  <a:pt x="10096" y="927298"/>
                </a:lnTo>
                <a:lnTo>
                  <a:pt x="2711" y="916361"/>
                </a:lnTo>
                <a:lnTo>
                  <a:pt x="0" y="902972"/>
                </a:lnTo>
                <a:lnTo>
                  <a:pt x="0" y="34407"/>
                </a:lnTo>
                <a:lnTo>
                  <a:pt x="2711" y="21036"/>
                </a:lnTo>
                <a:lnTo>
                  <a:pt x="10096" y="10096"/>
                </a:lnTo>
                <a:lnTo>
                  <a:pt x="21036" y="2711"/>
                </a:lnTo>
                <a:lnTo>
                  <a:pt x="34407" y="0"/>
                </a:lnTo>
                <a:lnTo>
                  <a:pt x="577976" y="0"/>
                </a:lnTo>
                <a:lnTo>
                  <a:pt x="616104" y="12401"/>
                </a:lnTo>
                <a:lnTo>
                  <a:pt x="27037" y="21057"/>
                </a:lnTo>
                <a:lnTo>
                  <a:pt x="21057" y="27037"/>
                </a:lnTo>
                <a:lnTo>
                  <a:pt x="21057" y="910342"/>
                </a:lnTo>
                <a:lnTo>
                  <a:pt x="27037" y="916322"/>
                </a:lnTo>
                <a:lnTo>
                  <a:pt x="732449" y="916322"/>
                </a:lnTo>
                <a:lnTo>
                  <a:pt x="725066" y="927298"/>
                </a:lnTo>
                <a:lnTo>
                  <a:pt x="714128" y="934674"/>
                </a:lnTo>
                <a:lnTo>
                  <a:pt x="700739" y="937380"/>
                </a:lnTo>
                <a:close/>
              </a:path>
              <a:path w="735330" h="937895">
                <a:moveTo>
                  <a:pt x="701287" y="145420"/>
                </a:moveTo>
                <a:lnTo>
                  <a:pt x="625102" y="145420"/>
                </a:lnTo>
                <a:lnTo>
                  <a:pt x="611737" y="142715"/>
                </a:lnTo>
                <a:lnTo>
                  <a:pt x="600813" y="135339"/>
                </a:lnTo>
                <a:lnTo>
                  <a:pt x="593441" y="124402"/>
                </a:lnTo>
                <a:lnTo>
                  <a:pt x="590737" y="111013"/>
                </a:lnTo>
                <a:lnTo>
                  <a:pt x="590737" y="30280"/>
                </a:lnTo>
                <a:lnTo>
                  <a:pt x="591284" y="26868"/>
                </a:lnTo>
                <a:lnTo>
                  <a:pt x="592253" y="23963"/>
                </a:lnTo>
                <a:lnTo>
                  <a:pt x="587241" y="22194"/>
                </a:lnTo>
                <a:lnTo>
                  <a:pt x="582230" y="21057"/>
                </a:lnTo>
                <a:lnTo>
                  <a:pt x="626638" y="21057"/>
                </a:lnTo>
                <a:lnTo>
                  <a:pt x="642035" y="37018"/>
                </a:lnTo>
                <a:lnTo>
                  <a:pt x="611794" y="37018"/>
                </a:lnTo>
                <a:lnTo>
                  <a:pt x="611794" y="118383"/>
                </a:lnTo>
                <a:lnTo>
                  <a:pt x="617774" y="124363"/>
                </a:lnTo>
                <a:lnTo>
                  <a:pt x="723744" y="124363"/>
                </a:lnTo>
                <a:lnTo>
                  <a:pt x="729488" y="135865"/>
                </a:lnTo>
                <a:lnTo>
                  <a:pt x="731400" y="141967"/>
                </a:lnTo>
                <a:lnTo>
                  <a:pt x="709204" y="141967"/>
                </a:lnTo>
                <a:lnTo>
                  <a:pt x="705877" y="143946"/>
                </a:lnTo>
                <a:lnTo>
                  <a:pt x="701287" y="145420"/>
                </a:lnTo>
                <a:close/>
              </a:path>
              <a:path w="735330" h="937895">
                <a:moveTo>
                  <a:pt x="723744" y="124363"/>
                </a:moveTo>
                <a:lnTo>
                  <a:pt x="694212" y="124363"/>
                </a:lnTo>
                <a:lnTo>
                  <a:pt x="611794" y="37018"/>
                </a:lnTo>
                <a:lnTo>
                  <a:pt x="642035" y="37018"/>
                </a:lnTo>
                <a:lnTo>
                  <a:pt x="715648" y="113329"/>
                </a:lnTo>
                <a:lnTo>
                  <a:pt x="723296" y="123466"/>
                </a:lnTo>
                <a:lnTo>
                  <a:pt x="723744" y="124363"/>
                </a:lnTo>
                <a:close/>
              </a:path>
              <a:path w="735330" h="937895">
                <a:moveTo>
                  <a:pt x="724618" y="444011"/>
                </a:moveTo>
                <a:lnTo>
                  <a:pt x="718806" y="444011"/>
                </a:lnTo>
                <a:lnTo>
                  <a:pt x="714090" y="439294"/>
                </a:lnTo>
                <a:lnTo>
                  <a:pt x="714090" y="155991"/>
                </a:lnTo>
                <a:lnTo>
                  <a:pt x="712152" y="148663"/>
                </a:lnTo>
                <a:lnTo>
                  <a:pt x="709204" y="141967"/>
                </a:lnTo>
                <a:lnTo>
                  <a:pt x="731400" y="141967"/>
                </a:lnTo>
                <a:lnTo>
                  <a:pt x="733634" y="149094"/>
                </a:lnTo>
                <a:lnTo>
                  <a:pt x="735147" y="161718"/>
                </a:lnTo>
                <a:lnTo>
                  <a:pt x="735147" y="439294"/>
                </a:lnTo>
                <a:lnTo>
                  <a:pt x="730430" y="444011"/>
                </a:lnTo>
                <a:lnTo>
                  <a:pt x="724618" y="444011"/>
                </a:lnTo>
                <a:close/>
              </a:path>
              <a:path w="735330" h="937895">
                <a:moveTo>
                  <a:pt x="732449" y="916322"/>
                </a:moveTo>
                <a:lnTo>
                  <a:pt x="708109" y="916322"/>
                </a:lnTo>
                <a:lnTo>
                  <a:pt x="714090" y="910342"/>
                </a:lnTo>
                <a:lnTo>
                  <a:pt x="714090" y="831757"/>
                </a:lnTo>
                <a:lnTo>
                  <a:pt x="718806" y="827040"/>
                </a:lnTo>
                <a:lnTo>
                  <a:pt x="730430" y="827040"/>
                </a:lnTo>
                <a:lnTo>
                  <a:pt x="735147" y="831757"/>
                </a:lnTo>
                <a:lnTo>
                  <a:pt x="735147" y="902972"/>
                </a:lnTo>
                <a:lnTo>
                  <a:pt x="732449" y="916322"/>
                </a:lnTo>
                <a:close/>
              </a:path>
            </a:pathLst>
          </a:custGeom>
          <a:solidFill>
            <a:srgbClr val="FED531"/>
          </a:solidFill>
        </p:spPr>
        <p:txBody>
          <a:bodyPr wrap="square" lIns="0" tIns="0" rIns="0" bIns="0" rtlCol="0"/>
          <a:lstStyle/>
          <a:p>
            <a:endParaRPr/>
          </a:p>
        </p:txBody>
      </p:sp>
      <p:sp>
        <p:nvSpPr>
          <p:cNvPr id="36" name="object 36"/>
          <p:cNvSpPr/>
          <p:nvPr/>
        </p:nvSpPr>
        <p:spPr>
          <a:xfrm>
            <a:off x="16347676" y="5783358"/>
            <a:ext cx="483870" cy="68580"/>
          </a:xfrm>
          <a:custGeom>
            <a:avLst/>
            <a:gdLst/>
            <a:ahLst/>
            <a:cxnLst/>
            <a:rect l="l" t="t" r="r" b="b"/>
            <a:pathLst>
              <a:path w="483869" h="68579">
                <a:moveTo>
                  <a:pt x="478671" y="68056"/>
                </a:moveTo>
                <a:lnTo>
                  <a:pt x="4716" y="68056"/>
                </a:lnTo>
                <a:lnTo>
                  <a:pt x="0" y="63339"/>
                </a:lnTo>
                <a:lnTo>
                  <a:pt x="0" y="4716"/>
                </a:lnTo>
                <a:lnTo>
                  <a:pt x="4716" y="0"/>
                </a:lnTo>
                <a:lnTo>
                  <a:pt x="478671" y="0"/>
                </a:lnTo>
                <a:lnTo>
                  <a:pt x="483387" y="4716"/>
                </a:lnTo>
                <a:lnTo>
                  <a:pt x="483387" y="21057"/>
                </a:lnTo>
                <a:lnTo>
                  <a:pt x="21057" y="21057"/>
                </a:lnTo>
                <a:lnTo>
                  <a:pt x="21057" y="46999"/>
                </a:lnTo>
                <a:lnTo>
                  <a:pt x="483387" y="46999"/>
                </a:lnTo>
                <a:lnTo>
                  <a:pt x="483387" y="63339"/>
                </a:lnTo>
                <a:lnTo>
                  <a:pt x="478671" y="68056"/>
                </a:lnTo>
                <a:close/>
              </a:path>
              <a:path w="483869" h="68579">
                <a:moveTo>
                  <a:pt x="483387" y="46999"/>
                </a:moveTo>
                <a:lnTo>
                  <a:pt x="462330" y="46999"/>
                </a:lnTo>
                <a:lnTo>
                  <a:pt x="462330" y="21057"/>
                </a:lnTo>
                <a:lnTo>
                  <a:pt x="483387" y="21057"/>
                </a:lnTo>
                <a:lnTo>
                  <a:pt x="483387" y="46999"/>
                </a:lnTo>
                <a:close/>
              </a:path>
            </a:pathLst>
          </a:custGeom>
          <a:solidFill>
            <a:srgbClr val="FED531"/>
          </a:solidFill>
        </p:spPr>
        <p:txBody>
          <a:bodyPr wrap="square" lIns="0" tIns="0" rIns="0" bIns="0" rtlCol="0"/>
          <a:lstStyle/>
          <a:p>
            <a:endParaRPr/>
          </a:p>
        </p:txBody>
      </p:sp>
      <p:sp>
        <p:nvSpPr>
          <p:cNvPr id="37" name="object 37"/>
          <p:cNvSpPr/>
          <p:nvPr/>
        </p:nvSpPr>
        <p:spPr>
          <a:xfrm>
            <a:off x="16347676" y="5904436"/>
            <a:ext cx="483870" cy="68580"/>
          </a:xfrm>
          <a:custGeom>
            <a:avLst/>
            <a:gdLst/>
            <a:ahLst/>
            <a:cxnLst/>
            <a:rect l="l" t="t" r="r" b="b"/>
            <a:pathLst>
              <a:path w="483869" h="68579">
                <a:moveTo>
                  <a:pt x="478671" y="68056"/>
                </a:moveTo>
                <a:lnTo>
                  <a:pt x="4716" y="68056"/>
                </a:lnTo>
                <a:lnTo>
                  <a:pt x="0" y="63339"/>
                </a:lnTo>
                <a:lnTo>
                  <a:pt x="0" y="4758"/>
                </a:lnTo>
                <a:lnTo>
                  <a:pt x="4716" y="0"/>
                </a:lnTo>
                <a:lnTo>
                  <a:pt x="478671" y="0"/>
                </a:lnTo>
                <a:lnTo>
                  <a:pt x="483387" y="4758"/>
                </a:lnTo>
                <a:lnTo>
                  <a:pt x="483387" y="21057"/>
                </a:lnTo>
                <a:lnTo>
                  <a:pt x="21057" y="21057"/>
                </a:lnTo>
                <a:lnTo>
                  <a:pt x="21057" y="46999"/>
                </a:lnTo>
                <a:lnTo>
                  <a:pt x="483387" y="46999"/>
                </a:lnTo>
                <a:lnTo>
                  <a:pt x="483387" y="63339"/>
                </a:lnTo>
                <a:lnTo>
                  <a:pt x="478671" y="68056"/>
                </a:lnTo>
                <a:close/>
              </a:path>
              <a:path w="483869" h="68579">
                <a:moveTo>
                  <a:pt x="483387" y="46999"/>
                </a:moveTo>
                <a:lnTo>
                  <a:pt x="462330" y="46999"/>
                </a:lnTo>
                <a:lnTo>
                  <a:pt x="462330" y="21057"/>
                </a:lnTo>
                <a:lnTo>
                  <a:pt x="483387" y="21057"/>
                </a:lnTo>
                <a:lnTo>
                  <a:pt x="483387" y="46999"/>
                </a:lnTo>
                <a:close/>
              </a:path>
            </a:pathLst>
          </a:custGeom>
          <a:solidFill>
            <a:srgbClr val="FED531"/>
          </a:solidFill>
        </p:spPr>
        <p:txBody>
          <a:bodyPr wrap="square" lIns="0" tIns="0" rIns="0" bIns="0" rtlCol="0"/>
          <a:lstStyle/>
          <a:p>
            <a:endParaRPr/>
          </a:p>
        </p:txBody>
      </p:sp>
      <p:sp>
        <p:nvSpPr>
          <p:cNvPr id="38" name="object 38"/>
          <p:cNvSpPr/>
          <p:nvPr/>
        </p:nvSpPr>
        <p:spPr>
          <a:xfrm>
            <a:off x="16347676" y="6025557"/>
            <a:ext cx="368300" cy="68580"/>
          </a:xfrm>
          <a:custGeom>
            <a:avLst/>
            <a:gdLst/>
            <a:ahLst/>
            <a:cxnLst/>
            <a:rect l="l" t="t" r="r" b="b"/>
            <a:pathLst>
              <a:path w="368300" h="68579">
                <a:moveTo>
                  <a:pt x="363025" y="68014"/>
                </a:moveTo>
                <a:lnTo>
                  <a:pt x="4716" y="68014"/>
                </a:lnTo>
                <a:lnTo>
                  <a:pt x="0" y="63339"/>
                </a:lnTo>
                <a:lnTo>
                  <a:pt x="0" y="4716"/>
                </a:lnTo>
                <a:lnTo>
                  <a:pt x="4716" y="0"/>
                </a:lnTo>
                <a:lnTo>
                  <a:pt x="363025" y="0"/>
                </a:lnTo>
                <a:lnTo>
                  <a:pt x="367742" y="4716"/>
                </a:lnTo>
                <a:lnTo>
                  <a:pt x="367742" y="21057"/>
                </a:lnTo>
                <a:lnTo>
                  <a:pt x="21057" y="21057"/>
                </a:lnTo>
                <a:lnTo>
                  <a:pt x="21057" y="46957"/>
                </a:lnTo>
                <a:lnTo>
                  <a:pt x="367742" y="46957"/>
                </a:lnTo>
                <a:lnTo>
                  <a:pt x="367742" y="63339"/>
                </a:lnTo>
                <a:lnTo>
                  <a:pt x="363025" y="68014"/>
                </a:lnTo>
                <a:close/>
              </a:path>
              <a:path w="368300" h="68579">
                <a:moveTo>
                  <a:pt x="367742" y="46957"/>
                </a:moveTo>
                <a:lnTo>
                  <a:pt x="346684" y="46957"/>
                </a:lnTo>
                <a:lnTo>
                  <a:pt x="346684" y="21057"/>
                </a:lnTo>
                <a:lnTo>
                  <a:pt x="367742" y="21057"/>
                </a:lnTo>
                <a:lnTo>
                  <a:pt x="367742" y="46957"/>
                </a:lnTo>
                <a:close/>
              </a:path>
            </a:pathLst>
          </a:custGeom>
          <a:solidFill>
            <a:srgbClr val="FED531"/>
          </a:solidFill>
        </p:spPr>
        <p:txBody>
          <a:bodyPr wrap="square" lIns="0" tIns="0" rIns="0" bIns="0" rtlCol="0"/>
          <a:lstStyle/>
          <a:p>
            <a:endParaRPr/>
          </a:p>
        </p:txBody>
      </p:sp>
      <p:sp>
        <p:nvSpPr>
          <p:cNvPr id="39" name="object 39"/>
          <p:cNvSpPr/>
          <p:nvPr/>
        </p:nvSpPr>
        <p:spPr>
          <a:xfrm>
            <a:off x="16334452" y="6196962"/>
            <a:ext cx="91440" cy="264160"/>
          </a:xfrm>
          <a:custGeom>
            <a:avLst/>
            <a:gdLst/>
            <a:ahLst/>
            <a:cxnLst/>
            <a:rect l="l" t="t" r="r" b="b"/>
            <a:pathLst>
              <a:path w="91440" h="264160">
                <a:moveTo>
                  <a:pt x="86334" y="263761"/>
                </a:moveTo>
                <a:lnTo>
                  <a:pt x="4716" y="263761"/>
                </a:lnTo>
                <a:lnTo>
                  <a:pt x="0" y="259045"/>
                </a:lnTo>
                <a:lnTo>
                  <a:pt x="0" y="4716"/>
                </a:lnTo>
                <a:lnTo>
                  <a:pt x="4716" y="0"/>
                </a:lnTo>
                <a:lnTo>
                  <a:pt x="86334" y="0"/>
                </a:lnTo>
                <a:lnTo>
                  <a:pt x="91051" y="4716"/>
                </a:lnTo>
                <a:lnTo>
                  <a:pt x="91051" y="21057"/>
                </a:lnTo>
                <a:lnTo>
                  <a:pt x="21057" y="21057"/>
                </a:lnTo>
                <a:lnTo>
                  <a:pt x="21057" y="242704"/>
                </a:lnTo>
                <a:lnTo>
                  <a:pt x="91051" y="242704"/>
                </a:lnTo>
                <a:lnTo>
                  <a:pt x="91051" y="259045"/>
                </a:lnTo>
                <a:lnTo>
                  <a:pt x="86334" y="263761"/>
                </a:lnTo>
                <a:close/>
              </a:path>
              <a:path w="91440" h="264160">
                <a:moveTo>
                  <a:pt x="91051" y="242704"/>
                </a:moveTo>
                <a:lnTo>
                  <a:pt x="69993" y="242704"/>
                </a:lnTo>
                <a:lnTo>
                  <a:pt x="69993" y="21057"/>
                </a:lnTo>
                <a:lnTo>
                  <a:pt x="91051" y="21057"/>
                </a:lnTo>
                <a:lnTo>
                  <a:pt x="91051" y="242704"/>
                </a:lnTo>
                <a:close/>
              </a:path>
            </a:pathLst>
          </a:custGeom>
          <a:solidFill>
            <a:srgbClr val="FED531"/>
          </a:solidFill>
        </p:spPr>
        <p:txBody>
          <a:bodyPr wrap="square" lIns="0" tIns="0" rIns="0" bIns="0" rtlCol="0"/>
          <a:lstStyle/>
          <a:p>
            <a:endParaRPr/>
          </a:p>
        </p:txBody>
      </p:sp>
      <p:sp>
        <p:nvSpPr>
          <p:cNvPr id="40" name="object 40"/>
          <p:cNvSpPr/>
          <p:nvPr/>
        </p:nvSpPr>
        <p:spPr>
          <a:xfrm>
            <a:off x="16450645" y="6261229"/>
            <a:ext cx="91051" cy="199495"/>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16566838" y="6322042"/>
            <a:ext cx="91051" cy="138682"/>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16710995" y="6037475"/>
            <a:ext cx="418465" cy="418465"/>
          </a:xfrm>
          <a:custGeom>
            <a:avLst/>
            <a:gdLst/>
            <a:ahLst/>
            <a:cxnLst/>
            <a:rect l="l" t="t" r="r" b="b"/>
            <a:pathLst>
              <a:path w="418465" h="418464">
                <a:moveTo>
                  <a:pt x="209097" y="418279"/>
                </a:moveTo>
                <a:lnTo>
                  <a:pt x="161207" y="412745"/>
                </a:lnTo>
                <a:lnTo>
                  <a:pt x="117217" y="396987"/>
                </a:lnTo>
                <a:lnTo>
                  <a:pt x="78390" y="372271"/>
                </a:lnTo>
                <a:lnTo>
                  <a:pt x="45990" y="339863"/>
                </a:lnTo>
                <a:lnTo>
                  <a:pt x="21283" y="301028"/>
                </a:lnTo>
                <a:lnTo>
                  <a:pt x="5531" y="257031"/>
                </a:lnTo>
                <a:lnTo>
                  <a:pt x="0" y="209139"/>
                </a:lnTo>
                <a:lnTo>
                  <a:pt x="4956" y="163777"/>
                </a:lnTo>
                <a:lnTo>
                  <a:pt x="19112" y="121844"/>
                </a:lnTo>
                <a:lnTo>
                  <a:pt x="41399" y="84402"/>
                </a:lnTo>
                <a:lnTo>
                  <a:pt x="70746" y="52516"/>
                </a:lnTo>
                <a:lnTo>
                  <a:pt x="106106" y="27229"/>
                </a:lnTo>
                <a:lnTo>
                  <a:pt x="106801" y="26616"/>
                </a:lnTo>
                <a:lnTo>
                  <a:pt x="107559" y="26026"/>
                </a:lnTo>
                <a:lnTo>
                  <a:pt x="109118" y="25226"/>
                </a:lnTo>
                <a:lnTo>
                  <a:pt x="109792" y="25015"/>
                </a:lnTo>
                <a:lnTo>
                  <a:pt x="110423" y="24847"/>
                </a:lnTo>
                <a:lnTo>
                  <a:pt x="133244" y="14284"/>
                </a:lnTo>
                <a:lnTo>
                  <a:pt x="157423" y="6485"/>
                </a:lnTo>
                <a:lnTo>
                  <a:pt x="182770" y="1655"/>
                </a:lnTo>
                <a:lnTo>
                  <a:pt x="209097" y="0"/>
                </a:lnTo>
                <a:lnTo>
                  <a:pt x="256989" y="5533"/>
                </a:lnTo>
                <a:lnTo>
                  <a:pt x="300332" y="21057"/>
                </a:lnTo>
                <a:lnTo>
                  <a:pt x="209097" y="21057"/>
                </a:lnTo>
                <a:lnTo>
                  <a:pt x="187453" y="22297"/>
                </a:lnTo>
                <a:lnTo>
                  <a:pt x="166520" y="25926"/>
                </a:lnTo>
                <a:lnTo>
                  <a:pt x="146439" y="31806"/>
                </a:lnTo>
                <a:lnTo>
                  <a:pt x="127353" y="39798"/>
                </a:lnTo>
                <a:lnTo>
                  <a:pt x="132484" y="50115"/>
                </a:lnTo>
                <a:lnTo>
                  <a:pt x="108949" y="50115"/>
                </a:lnTo>
                <a:lnTo>
                  <a:pt x="72954" y="79612"/>
                </a:lnTo>
                <a:lnTo>
                  <a:pt x="45215" y="117040"/>
                </a:lnTo>
                <a:lnTo>
                  <a:pt x="27369" y="160762"/>
                </a:lnTo>
                <a:lnTo>
                  <a:pt x="21057" y="209139"/>
                </a:lnTo>
                <a:lnTo>
                  <a:pt x="26977" y="256056"/>
                </a:lnTo>
                <a:lnTo>
                  <a:pt x="43751" y="298658"/>
                </a:lnTo>
                <a:lnTo>
                  <a:pt x="69898" y="335456"/>
                </a:lnTo>
                <a:lnTo>
                  <a:pt x="103938" y="364962"/>
                </a:lnTo>
                <a:lnTo>
                  <a:pt x="127942" y="364962"/>
                </a:lnTo>
                <a:lnTo>
                  <a:pt x="122047" y="375785"/>
                </a:lnTo>
                <a:lnTo>
                  <a:pt x="142210" y="384891"/>
                </a:lnTo>
                <a:lnTo>
                  <a:pt x="163550" y="391620"/>
                </a:lnTo>
                <a:lnTo>
                  <a:pt x="185901" y="395791"/>
                </a:lnTo>
                <a:lnTo>
                  <a:pt x="209097" y="397221"/>
                </a:lnTo>
                <a:lnTo>
                  <a:pt x="300332" y="397221"/>
                </a:lnTo>
                <a:lnTo>
                  <a:pt x="256989" y="412745"/>
                </a:lnTo>
                <a:lnTo>
                  <a:pt x="209097" y="418279"/>
                </a:lnTo>
                <a:close/>
              </a:path>
              <a:path w="418465" h="418464">
                <a:moveTo>
                  <a:pt x="416689" y="195747"/>
                </a:moveTo>
                <a:lnTo>
                  <a:pt x="396632" y="195747"/>
                </a:lnTo>
                <a:lnTo>
                  <a:pt x="387233" y="148969"/>
                </a:lnTo>
                <a:lnTo>
                  <a:pt x="366991" y="107145"/>
                </a:lnTo>
                <a:lnTo>
                  <a:pt x="337482" y="71857"/>
                </a:lnTo>
                <a:lnTo>
                  <a:pt x="300281" y="44691"/>
                </a:lnTo>
                <a:lnTo>
                  <a:pt x="256961" y="27229"/>
                </a:lnTo>
                <a:lnTo>
                  <a:pt x="209097" y="21057"/>
                </a:lnTo>
                <a:lnTo>
                  <a:pt x="300332" y="21057"/>
                </a:lnTo>
                <a:lnTo>
                  <a:pt x="339821" y="46007"/>
                </a:lnTo>
                <a:lnTo>
                  <a:pt x="372229" y="78415"/>
                </a:lnTo>
                <a:lnTo>
                  <a:pt x="396945" y="117250"/>
                </a:lnTo>
                <a:lnTo>
                  <a:pt x="412703" y="161247"/>
                </a:lnTo>
                <a:lnTo>
                  <a:pt x="416689" y="195747"/>
                </a:lnTo>
                <a:close/>
              </a:path>
              <a:path w="418465" h="418464">
                <a:moveTo>
                  <a:pt x="127942" y="364962"/>
                </a:moveTo>
                <a:lnTo>
                  <a:pt x="103938" y="364962"/>
                </a:lnTo>
                <a:lnTo>
                  <a:pt x="188419" y="209897"/>
                </a:lnTo>
                <a:lnTo>
                  <a:pt x="108949" y="50115"/>
                </a:lnTo>
                <a:lnTo>
                  <a:pt x="132484" y="50115"/>
                </a:lnTo>
                <a:lnTo>
                  <a:pt x="204801" y="195536"/>
                </a:lnTo>
                <a:lnTo>
                  <a:pt x="205138" y="195620"/>
                </a:lnTo>
                <a:lnTo>
                  <a:pt x="205475" y="195662"/>
                </a:lnTo>
                <a:lnTo>
                  <a:pt x="205812" y="195747"/>
                </a:lnTo>
                <a:lnTo>
                  <a:pt x="416689" y="195747"/>
                </a:lnTo>
                <a:lnTo>
                  <a:pt x="418237" y="209139"/>
                </a:lnTo>
                <a:lnTo>
                  <a:pt x="417351" y="216804"/>
                </a:lnTo>
                <a:lnTo>
                  <a:pt x="208634" y="216804"/>
                </a:lnTo>
                <a:lnTo>
                  <a:pt x="127942" y="364962"/>
                </a:lnTo>
                <a:close/>
              </a:path>
              <a:path w="418465" h="418464">
                <a:moveTo>
                  <a:pt x="300332" y="397221"/>
                </a:moveTo>
                <a:lnTo>
                  <a:pt x="209097" y="397221"/>
                </a:lnTo>
                <a:lnTo>
                  <a:pt x="257857" y="390812"/>
                </a:lnTo>
                <a:lnTo>
                  <a:pt x="301866" y="372702"/>
                </a:lnTo>
                <a:lnTo>
                  <a:pt x="339451" y="344568"/>
                </a:lnTo>
                <a:lnTo>
                  <a:pt x="368944" y="308089"/>
                </a:lnTo>
                <a:lnTo>
                  <a:pt x="388674" y="264942"/>
                </a:lnTo>
                <a:lnTo>
                  <a:pt x="396969" y="216804"/>
                </a:lnTo>
                <a:lnTo>
                  <a:pt x="417351" y="216804"/>
                </a:lnTo>
                <a:lnTo>
                  <a:pt x="412703" y="257031"/>
                </a:lnTo>
                <a:lnTo>
                  <a:pt x="396945" y="301028"/>
                </a:lnTo>
                <a:lnTo>
                  <a:pt x="372229" y="339863"/>
                </a:lnTo>
                <a:lnTo>
                  <a:pt x="339821" y="372271"/>
                </a:lnTo>
                <a:lnTo>
                  <a:pt x="300986" y="396987"/>
                </a:lnTo>
                <a:lnTo>
                  <a:pt x="300332" y="397221"/>
                </a:lnTo>
                <a:close/>
              </a:path>
            </a:pathLst>
          </a:custGeom>
          <a:solidFill>
            <a:srgbClr val="FED531"/>
          </a:solidFill>
        </p:spPr>
        <p:txBody>
          <a:bodyPr wrap="square" lIns="0" tIns="0" rIns="0" bIns="0" rtlCol="0"/>
          <a:lstStyle/>
          <a:p>
            <a:endParaRPr/>
          </a:p>
        </p:txBody>
      </p:sp>
      <p:sp>
        <p:nvSpPr>
          <p:cNvPr id="43" name="object 43"/>
          <p:cNvSpPr/>
          <p:nvPr/>
        </p:nvSpPr>
        <p:spPr>
          <a:xfrm>
            <a:off x="14519563" y="5816081"/>
            <a:ext cx="154940" cy="721995"/>
          </a:xfrm>
          <a:custGeom>
            <a:avLst/>
            <a:gdLst/>
            <a:ahLst/>
            <a:cxnLst/>
            <a:rect l="l" t="t" r="r" b="b"/>
            <a:pathLst>
              <a:path w="154940" h="721995">
                <a:moveTo>
                  <a:pt x="132532" y="721544"/>
                </a:moveTo>
                <a:lnTo>
                  <a:pt x="21814" y="721544"/>
                </a:lnTo>
                <a:lnTo>
                  <a:pt x="13293" y="719816"/>
                </a:lnTo>
                <a:lnTo>
                  <a:pt x="6331" y="715111"/>
                </a:lnTo>
                <a:lnTo>
                  <a:pt x="1636" y="708147"/>
                </a:lnTo>
                <a:lnTo>
                  <a:pt x="85" y="700487"/>
                </a:lnTo>
                <a:lnTo>
                  <a:pt x="0" y="21478"/>
                </a:lnTo>
                <a:lnTo>
                  <a:pt x="1636" y="13396"/>
                </a:lnTo>
                <a:lnTo>
                  <a:pt x="6331" y="6432"/>
                </a:lnTo>
                <a:lnTo>
                  <a:pt x="13293" y="1727"/>
                </a:lnTo>
                <a:lnTo>
                  <a:pt x="21814" y="0"/>
                </a:lnTo>
                <a:lnTo>
                  <a:pt x="132532" y="0"/>
                </a:lnTo>
                <a:lnTo>
                  <a:pt x="141035" y="1727"/>
                </a:lnTo>
                <a:lnTo>
                  <a:pt x="147999" y="6432"/>
                </a:lnTo>
                <a:lnTo>
                  <a:pt x="152704" y="13396"/>
                </a:lnTo>
                <a:lnTo>
                  <a:pt x="154260" y="21057"/>
                </a:lnTo>
                <a:lnTo>
                  <a:pt x="21350" y="21057"/>
                </a:lnTo>
                <a:lnTo>
                  <a:pt x="20971" y="21478"/>
                </a:lnTo>
                <a:lnTo>
                  <a:pt x="20971" y="700065"/>
                </a:lnTo>
                <a:lnTo>
                  <a:pt x="21350" y="700487"/>
                </a:lnTo>
                <a:lnTo>
                  <a:pt x="154260" y="700487"/>
                </a:lnTo>
                <a:lnTo>
                  <a:pt x="152704" y="708147"/>
                </a:lnTo>
                <a:lnTo>
                  <a:pt x="147999" y="715111"/>
                </a:lnTo>
                <a:lnTo>
                  <a:pt x="141035" y="719816"/>
                </a:lnTo>
                <a:lnTo>
                  <a:pt x="132532" y="721544"/>
                </a:lnTo>
                <a:close/>
              </a:path>
              <a:path w="154940" h="721995">
                <a:moveTo>
                  <a:pt x="154260" y="700487"/>
                </a:moveTo>
                <a:lnTo>
                  <a:pt x="132953" y="700487"/>
                </a:lnTo>
                <a:lnTo>
                  <a:pt x="133374" y="700065"/>
                </a:lnTo>
                <a:lnTo>
                  <a:pt x="133374" y="21478"/>
                </a:lnTo>
                <a:lnTo>
                  <a:pt x="132953" y="21057"/>
                </a:lnTo>
                <a:lnTo>
                  <a:pt x="21814" y="21057"/>
                </a:lnTo>
                <a:lnTo>
                  <a:pt x="154260" y="21057"/>
                </a:lnTo>
                <a:lnTo>
                  <a:pt x="154346" y="21478"/>
                </a:lnTo>
                <a:lnTo>
                  <a:pt x="154260" y="700487"/>
                </a:lnTo>
                <a:close/>
              </a:path>
            </a:pathLst>
          </a:custGeom>
          <a:solidFill>
            <a:srgbClr val="FED531"/>
          </a:solidFill>
        </p:spPr>
        <p:txBody>
          <a:bodyPr wrap="square" lIns="0" tIns="0" rIns="0" bIns="0" rtlCol="0"/>
          <a:lstStyle/>
          <a:p>
            <a:endParaRPr/>
          </a:p>
        </p:txBody>
      </p:sp>
      <p:sp>
        <p:nvSpPr>
          <p:cNvPr id="44" name="object 44"/>
          <p:cNvSpPr/>
          <p:nvPr/>
        </p:nvSpPr>
        <p:spPr>
          <a:xfrm>
            <a:off x="14705750" y="5970177"/>
            <a:ext cx="154940" cy="567690"/>
          </a:xfrm>
          <a:custGeom>
            <a:avLst/>
            <a:gdLst/>
            <a:ahLst/>
            <a:cxnLst/>
            <a:rect l="l" t="t" r="r" b="b"/>
            <a:pathLst>
              <a:path w="154940" h="567690">
                <a:moveTo>
                  <a:pt x="134849" y="567448"/>
                </a:moveTo>
                <a:lnTo>
                  <a:pt x="19625" y="567448"/>
                </a:lnTo>
                <a:lnTo>
                  <a:pt x="11992" y="565897"/>
                </a:lnTo>
                <a:lnTo>
                  <a:pt x="5753" y="561673"/>
                </a:lnTo>
                <a:lnTo>
                  <a:pt x="1544" y="555419"/>
                </a:lnTo>
                <a:lnTo>
                  <a:pt x="0" y="547780"/>
                </a:lnTo>
                <a:lnTo>
                  <a:pt x="0" y="19667"/>
                </a:lnTo>
                <a:lnTo>
                  <a:pt x="1544" y="12028"/>
                </a:lnTo>
                <a:lnTo>
                  <a:pt x="5753" y="5774"/>
                </a:lnTo>
                <a:lnTo>
                  <a:pt x="11992" y="1550"/>
                </a:lnTo>
                <a:lnTo>
                  <a:pt x="19625" y="0"/>
                </a:lnTo>
                <a:lnTo>
                  <a:pt x="134849" y="0"/>
                </a:lnTo>
                <a:lnTo>
                  <a:pt x="142482" y="1550"/>
                </a:lnTo>
                <a:lnTo>
                  <a:pt x="148721" y="5774"/>
                </a:lnTo>
                <a:lnTo>
                  <a:pt x="152930" y="12028"/>
                </a:lnTo>
                <a:lnTo>
                  <a:pt x="154475" y="19667"/>
                </a:lnTo>
                <a:lnTo>
                  <a:pt x="154475" y="21057"/>
                </a:lnTo>
                <a:lnTo>
                  <a:pt x="21057" y="21057"/>
                </a:lnTo>
                <a:lnTo>
                  <a:pt x="21057" y="546390"/>
                </a:lnTo>
                <a:lnTo>
                  <a:pt x="154475" y="546390"/>
                </a:lnTo>
                <a:lnTo>
                  <a:pt x="154475" y="547780"/>
                </a:lnTo>
                <a:lnTo>
                  <a:pt x="152930" y="555419"/>
                </a:lnTo>
                <a:lnTo>
                  <a:pt x="148721" y="561673"/>
                </a:lnTo>
                <a:lnTo>
                  <a:pt x="142482" y="565897"/>
                </a:lnTo>
                <a:lnTo>
                  <a:pt x="134849" y="567448"/>
                </a:lnTo>
                <a:close/>
              </a:path>
              <a:path w="154940" h="567690">
                <a:moveTo>
                  <a:pt x="154475" y="546390"/>
                </a:moveTo>
                <a:lnTo>
                  <a:pt x="133418" y="546390"/>
                </a:lnTo>
                <a:lnTo>
                  <a:pt x="133418" y="21057"/>
                </a:lnTo>
                <a:lnTo>
                  <a:pt x="154475" y="21057"/>
                </a:lnTo>
                <a:lnTo>
                  <a:pt x="154475" y="546390"/>
                </a:lnTo>
                <a:close/>
              </a:path>
            </a:pathLst>
          </a:custGeom>
          <a:solidFill>
            <a:srgbClr val="FED531"/>
          </a:solidFill>
        </p:spPr>
        <p:txBody>
          <a:bodyPr wrap="square" lIns="0" tIns="0" rIns="0" bIns="0" rtlCol="0"/>
          <a:lstStyle/>
          <a:p>
            <a:endParaRPr/>
          </a:p>
        </p:txBody>
      </p:sp>
      <p:sp>
        <p:nvSpPr>
          <p:cNvPr id="45" name="object 45"/>
          <p:cNvSpPr/>
          <p:nvPr/>
        </p:nvSpPr>
        <p:spPr>
          <a:xfrm>
            <a:off x="14333194" y="5990139"/>
            <a:ext cx="154940" cy="548005"/>
          </a:xfrm>
          <a:custGeom>
            <a:avLst/>
            <a:gdLst/>
            <a:ahLst/>
            <a:cxnLst/>
            <a:rect l="l" t="t" r="r" b="b"/>
            <a:pathLst>
              <a:path w="154940" h="548004">
                <a:moveTo>
                  <a:pt x="134862" y="547485"/>
                </a:moveTo>
                <a:lnTo>
                  <a:pt x="19642" y="547485"/>
                </a:lnTo>
                <a:lnTo>
                  <a:pt x="11999" y="545934"/>
                </a:lnTo>
                <a:lnTo>
                  <a:pt x="5755" y="541710"/>
                </a:lnTo>
                <a:lnTo>
                  <a:pt x="1544" y="535457"/>
                </a:lnTo>
                <a:lnTo>
                  <a:pt x="0" y="527818"/>
                </a:lnTo>
                <a:lnTo>
                  <a:pt x="0" y="19625"/>
                </a:lnTo>
                <a:lnTo>
                  <a:pt x="1544" y="11992"/>
                </a:lnTo>
                <a:lnTo>
                  <a:pt x="5755" y="5753"/>
                </a:lnTo>
                <a:lnTo>
                  <a:pt x="11999" y="1544"/>
                </a:lnTo>
                <a:lnTo>
                  <a:pt x="19642" y="0"/>
                </a:lnTo>
                <a:lnTo>
                  <a:pt x="134862" y="0"/>
                </a:lnTo>
                <a:lnTo>
                  <a:pt x="142495" y="1544"/>
                </a:lnTo>
                <a:lnTo>
                  <a:pt x="148734" y="5753"/>
                </a:lnTo>
                <a:lnTo>
                  <a:pt x="152943" y="11992"/>
                </a:lnTo>
                <a:lnTo>
                  <a:pt x="154487" y="19625"/>
                </a:lnTo>
                <a:lnTo>
                  <a:pt x="154487" y="21057"/>
                </a:lnTo>
                <a:lnTo>
                  <a:pt x="21057" y="21057"/>
                </a:lnTo>
                <a:lnTo>
                  <a:pt x="21057" y="526428"/>
                </a:lnTo>
                <a:lnTo>
                  <a:pt x="154487" y="526428"/>
                </a:lnTo>
                <a:lnTo>
                  <a:pt x="154487" y="527818"/>
                </a:lnTo>
                <a:lnTo>
                  <a:pt x="152943" y="535457"/>
                </a:lnTo>
                <a:lnTo>
                  <a:pt x="148734" y="541710"/>
                </a:lnTo>
                <a:lnTo>
                  <a:pt x="142495" y="545934"/>
                </a:lnTo>
                <a:lnTo>
                  <a:pt x="134862" y="547485"/>
                </a:lnTo>
                <a:close/>
              </a:path>
              <a:path w="154940" h="548004">
                <a:moveTo>
                  <a:pt x="154487" y="526428"/>
                </a:moveTo>
                <a:lnTo>
                  <a:pt x="133430" y="526428"/>
                </a:lnTo>
                <a:lnTo>
                  <a:pt x="133430" y="21057"/>
                </a:lnTo>
                <a:lnTo>
                  <a:pt x="154487" y="21057"/>
                </a:lnTo>
                <a:lnTo>
                  <a:pt x="154487" y="526428"/>
                </a:lnTo>
                <a:close/>
              </a:path>
            </a:pathLst>
          </a:custGeom>
          <a:solidFill>
            <a:srgbClr val="FED531"/>
          </a:solidFill>
        </p:spPr>
        <p:txBody>
          <a:bodyPr wrap="square" lIns="0" tIns="0" rIns="0" bIns="0" rtlCol="0"/>
          <a:lstStyle/>
          <a:p>
            <a:endParaRPr/>
          </a:p>
        </p:txBody>
      </p:sp>
      <p:sp>
        <p:nvSpPr>
          <p:cNvPr id="46" name="object 46"/>
          <p:cNvSpPr/>
          <p:nvPr/>
        </p:nvSpPr>
        <p:spPr>
          <a:xfrm>
            <a:off x="14891895" y="6162260"/>
            <a:ext cx="154940" cy="375920"/>
          </a:xfrm>
          <a:custGeom>
            <a:avLst/>
            <a:gdLst/>
            <a:ahLst/>
            <a:cxnLst/>
            <a:rect l="l" t="t" r="r" b="b"/>
            <a:pathLst>
              <a:path w="154940" h="375920">
                <a:moveTo>
                  <a:pt x="135902" y="375364"/>
                </a:moveTo>
                <a:lnTo>
                  <a:pt x="18656" y="375364"/>
                </a:lnTo>
                <a:lnTo>
                  <a:pt x="11406" y="373895"/>
                </a:lnTo>
                <a:lnTo>
                  <a:pt x="5474" y="369895"/>
                </a:lnTo>
                <a:lnTo>
                  <a:pt x="1470" y="363976"/>
                </a:lnTo>
                <a:lnTo>
                  <a:pt x="0" y="356750"/>
                </a:lnTo>
                <a:lnTo>
                  <a:pt x="0" y="18614"/>
                </a:lnTo>
                <a:lnTo>
                  <a:pt x="1470" y="11370"/>
                </a:lnTo>
                <a:lnTo>
                  <a:pt x="5474" y="5453"/>
                </a:lnTo>
                <a:lnTo>
                  <a:pt x="11406" y="1463"/>
                </a:lnTo>
                <a:lnTo>
                  <a:pt x="18656" y="0"/>
                </a:lnTo>
                <a:lnTo>
                  <a:pt x="135902" y="0"/>
                </a:lnTo>
                <a:lnTo>
                  <a:pt x="143170" y="1463"/>
                </a:lnTo>
                <a:lnTo>
                  <a:pt x="149100" y="5453"/>
                </a:lnTo>
                <a:lnTo>
                  <a:pt x="153095" y="11370"/>
                </a:lnTo>
                <a:lnTo>
                  <a:pt x="154559" y="18614"/>
                </a:lnTo>
                <a:lnTo>
                  <a:pt x="154559" y="21057"/>
                </a:lnTo>
                <a:lnTo>
                  <a:pt x="21057" y="21057"/>
                </a:lnTo>
                <a:lnTo>
                  <a:pt x="21057" y="354307"/>
                </a:lnTo>
                <a:lnTo>
                  <a:pt x="154559" y="354307"/>
                </a:lnTo>
                <a:lnTo>
                  <a:pt x="154559" y="356750"/>
                </a:lnTo>
                <a:lnTo>
                  <a:pt x="153095" y="363976"/>
                </a:lnTo>
                <a:lnTo>
                  <a:pt x="149100" y="369895"/>
                </a:lnTo>
                <a:lnTo>
                  <a:pt x="143170" y="373895"/>
                </a:lnTo>
                <a:lnTo>
                  <a:pt x="135902" y="375364"/>
                </a:lnTo>
                <a:close/>
              </a:path>
              <a:path w="154940" h="375920">
                <a:moveTo>
                  <a:pt x="154559" y="354307"/>
                </a:moveTo>
                <a:lnTo>
                  <a:pt x="133502" y="354307"/>
                </a:lnTo>
                <a:lnTo>
                  <a:pt x="133502" y="21057"/>
                </a:lnTo>
                <a:lnTo>
                  <a:pt x="154559" y="21057"/>
                </a:lnTo>
                <a:lnTo>
                  <a:pt x="154559" y="354307"/>
                </a:lnTo>
                <a:close/>
              </a:path>
            </a:pathLst>
          </a:custGeom>
          <a:solidFill>
            <a:srgbClr val="FED531"/>
          </a:solidFill>
        </p:spPr>
        <p:txBody>
          <a:bodyPr wrap="square" lIns="0" tIns="0" rIns="0" bIns="0" rtlCol="0"/>
          <a:lstStyle/>
          <a:p>
            <a:endParaRPr/>
          </a:p>
        </p:txBody>
      </p:sp>
      <p:sp>
        <p:nvSpPr>
          <p:cNvPr id="47" name="object 47"/>
          <p:cNvSpPr/>
          <p:nvPr/>
        </p:nvSpPr>
        <p:spPr>
          <a:xfrm>
            <a:off x="15078293" y="6068261"/>
            <a:ext cx="154940" cy="469900"/>
          </a:xfrm>
          <a:custGeom>
            <a:avLst/>
            <a:gdLst/>
            <a:ahLst/>
            <a:cxnLst/>
            <a:rect l="l" t="t" r="r" b="b"/>
            <a:pathLst>
              <a:path w="154940" h="469900">
                <a:moveTo>
                  <a:pt x="134850" y="469363"/>
                </a:moveTo>
                <a:lnTo>
                  <a:pt x="19666" y="469363"/>
                </a:lnTo>
                <a:lnTo>
                  <a:pt x="0" y="449696"/>
                </a:lnTo>
                <a:lnTo>
                  <a:pt x="0" y="4716"/>
                </a:lnTo>
                <a:lnTo>
                  <a:pt x="4716" y="0"/>
                </a:lnTo>
                <a:lnTo>
                  <a:pt x="16340" y="0"/>
                </a:lnTo>
                <a:lnTo>
                  <a:pt x="21057" y="4716"/>
                </a:lnTo>
                <a:lnTo>
                  <a:pt x="21057" y="448306"/>
                </a:lnTo>
                <a:lnTo>
                  <a:pt x="154475" y="448306"/>
                </a:lnTo>
                <a:lnTo>
                  <a:pt x="134849" y="469363"/>
                </a:lnTo>
                <a:close/>
              </a:path>
              <a:path w="154940" h="469900">
                <a:moveTo>
                  <a:pt x="154475" y="448306"/>
                </a:moveTo>
                <a:lnTo>
                  <a:pt x="133418" y="448306"/>
                </a:lnTo>
                <a:lnTo>
                  <a:pt x="133418" y="89619"/>
                </a:lnTo>
                <a:lnTo>
                  <a:pt x="138134" y="84902"/>
                </a:lnTo>
                <a:lnTo>
                  <a:pt x="149800" y="84902"/>
                </a:lnTo>
                <a:lnTo>
                  <a:pt x="154475" y="89619"/>
                </a:lnTo>
                <a:lnTo>
                  <a:pt x="154475" y="448306"/>
                </a:lnTo>
                <a:close/>
              </a:path>
            </a:pathLst>
          </a:custGeom>
          <a:solidFill>
            <a:srgbClr val="FED531"/>
          </a:solidFill>
        </p:spPr>
        <p:txBody>
          <a:bodyPr wrap="square" lIns="0" tIns="0" rIns="0" bIns="0" rtlCol="0"/>
          <a:lstStyle/>
          <a:p>
            <a:endParaRPr/>
          </a:p>
        </p:txBody>
      </p:sp>
      <p:sp>
        <p:nvSpPr>
          <p:cNvPr id="48" name="object 48"/>
          <p:cNvSpPr/>
          <p:nvPr/>
        </p:nvSpPr>
        <p:spPr>
          <a:xfrm>
            <a:off x="15024175" y="5788748"/>
            <a:ext cx="260985" cy="263525"/>
          </a:xfrm>
          <a:custGeom>
            <a:avLst/>
            <a:gdLst/>
            <a:ahLst/>
            <a:cxnLst/>
            <a:rect l="l" t="t" r="r" b="b"/>
            <a:pathLst>
              <a:path w="260984" h="263525">
                <a:moveTo>
                  <a:pt x="130385" y="263340"/>
                </a:moveTo>
                <a:lnTo>
                  <a:pt x="61134" y="243841"/>
                </a:lnTo>
                <a:lnTo>
                  <a:pt x="12634" y="190735"/>
                </a:lnTo>
                <a:lnTo>
                  <a:pt x="0" y="150561"/>
                </a:lnTo>
                <a:lnTo>
                  <a:pt x="515" y="109872"/>
                </a:lnTo>
                <a:lnTo>
                  <a:pt x="13210" y="71599"/>
                </a:lnTo>
                <a:lnTo>
                  <a:pt x="37114" y="38672"/>
                </a:lnTo>
                <a:lnTo>
                  <a:pt x="71257" y="14024"/>
                </a:lnTo>
                <a:lnTo>
                  <a:pt x="114898" y="882"/>
                </a:lnTo>
                <a:lnTo>
                  <a:pt x="130217" y="0"/>
                </a:lnTo>
                <a:lnTo>
                  <a:pt x="166596" y="5049"/>
                </a:lnTo>
                <a:lnTo>
                  <a:pt x="199453" y="19514"/>
                </a:lnTo>
                <a:lnTo>
                  <a:pt x="201320" y="21057"/>
                </a:lnTo>
                <a:lnTo>
                  <a:pt x="130217" y="21057"/>
                </a:lnTo>
                <a:lnTo>
                  <a:pt x="117361" y="21798"/>
                </a:lnTo>
                <a:lnTo>
                  <a:pt x="80690" y="32849"/>
                </a:lnTo>
                <a:lnTo>
                  <a:pt x="46158" y="59912"/>
                </a:lnTo>
                <a:lnTo>
                  <a:pt x="25373" y="96889"/>
                </a:lnTo>
                <a:lnTo>
                  <a:pt x="19939" y="138959"/>
                </a:lnTo>
                <a:lnTo>
                  <a:pt x="31459" y="181302"/>
                </a:lnTo>
                <a:lnTo>
                  <a:pt x="48947" y="206696"/>
                </a:lnTo>
                <a:lnTo>
                  <a:pt x="72189" y="225895"/>
                </a:lnTo>
                <a:lnTo>
                  <a:pt x="99796" y="238043"/>
                </a:lnTo>
                <a:lnTo>
                  <a:pt x="130385" y="242283"/>
                </a:lnTo>
                <a:lnTo>
                  <a:pt x="199133" y="242283"/>
                </a:lnTo>
                <a:lnTo>
                  <a:pt x="189345" y="249358"/>
                </a:lnTo>
                <a:lnTo>
                  <a:pt x="175211" y="255452"/>
                </a:lnTo>
                <a:lnTo>
                  <a:pt x="160639" y="259824"/>
                </a:lnTo>
                <a:lnTo>
                  <a:pt x="145680" y="262458"/>
                </a:lnTo>
                <a:lnTo>
                  <a:pt x="130385" y="263340"/>
                </a:lnTo>
                <a:close/>
              </a:path>
              <a:path w="260984" h="263525">
                <a:moveTo>
                  <a:pt x="199133" y="242283"/>
                </a:moveTo>
                <a:lnTo>
                  <a:pt x="130385" y="242283"/>
                </a:lnTo>
                <a:lnTo>
                  <a:pt x="143217" y="241543"/>
                </a:lnTo>
                <a:lnTo>
                  <a:pt x="155780" y="239330"/>
                </a:lnTo>
                <a:lnTo>
                  <a:pt x="214438" y="203452"/>
                </a:lnTo>
                <a:lnTo>
                  <a:pt x="235213" y="166477"/>
                </a:lnTo>
                <a:lnTo>
                  <a:pt x="240645" y="124417"/>
                </a:lnTo>
                <a:lnTo>
                  <a:pt x="229143" y="82080"/>
                </a:lnTo>
                <a:lnTo>
                  <a:pt x="211649" y="56662"/>
                </a:lnTo>
                <a:lnTo>
                  <a:pt x="188398" y="37450"/>
                </a:lnTo>
                <a:lnTo>
                  <a:pt x="160788" y="25297"/>
                </a:lnTo>
                <a:lnTo>
                  <a:pt x="130217" y="21057"/>
                </a:lnTo>
                <a:lnTo>
                  <a:pt x="201320" y="21057"/>
                </a:lnTo>
                <a:lnTo>
                  <a:pt x="227130" y="42374"/>
                </a:lnTo>
                <a:lnTo>
                  <a:pt x="247969" y="72605"/>
                </a:lnTo>
                <a:lnTo>
                  <a:pt x="260599" y="112779"/>
                </a:lnTo>
                <a:lnTo>
                  <a:pt x="260075" y="153470"/>
                </a:lnTo>
                <a:lnTo>
                  <a:pt x="247374" y="191750"/>
                </a:lnTo>
                <a:lnTo>
                  <a:pt x="223472" y="224689"/>
                </a:lnTo>
                <a:lnTo>
                  <a:pt x="199133" y="242283"/>
                </a:lnTo>
                <a:close/>
              </a:path>
            </a:pathLst>
          </a:custGeom>
          <a:solidFill>
            <a:srgbClr val="FED531"/>
          </a:solidFill>
        </p:spPr>
        <p:txBody>
          <a:bodyPr wrap="square" lIns="0" tIns="0" rIns="0" bIns="0" rtlCol="0"/>
          <a:lstStyle/>
          <a:p>
            <a:endParaRPr/>
          </a:p>
        </p:txBody>
      </p:sp>
      <p:sp>
        <p:nvSpPr>
          <p:cNvPr id="49" name="object 49"/>
          <p:cNvSpPr/>
          <p:nvPr/>
        </p:nvSpPr>
        <p:spPr>
          <a:xfrm>
            <a:off x="14391673" y="5621049"/>
            <a:ext cx="1050925" cy="826135"/>
          </a:xfrm>
          <a:custGeom>
            <a:avLst/>
            <a:gdLst/>
            <a:ahLst/>
            <a:cxnLst/>
            <a:rect l="l" t="t" r="r" b="b"/>
            <a:pathLst>
              <a:path w="1050925" h="826135">
                <a:moveTo>
                  <a:pt x="8852" y="232765"/>
                </a:moveTo>
                <a:lnTo>
                  <a:pt x="282" y="224890"/>
                </a:lnTo>
                <a:lnTo>
                  <a:pt x="0" y="218236"/>
                </a:lnTo>
                <a:lnTo>
                  <a:pt x="197587" y="3579"/>
                </a:lnTo>
                <a:lnTo>
                  <a:pt x="199735" y="1221"/>
                </a:lnTo>
                <a:lnTo>
                  <a:pt x="202809" y="0"/>
                </a:lnTo>
                <a:lnTo>
                  <a:pt x="209211" y="421"/>
                </a:lnTo>
                <a:lnTo>
                  <a:pt x="212117" y="2063"/>
                </a:lnTo>
                <a:lnTo>
                  <a:pt x="213928" y="4674"/>
                </a:lnTo>
                <a:lnTo>
                  <a:pt x="229917" y="27458"/>
                </a:lnTo>
                <a:lnTo>
                  <a:pt x="204241" y="27458"/>
                </a:lnTo>
                <a:lnTo>
                  <a:pt x="15498" y="232470"/>
                </a:lnTo>
                <a:lnTo>
                  <a:pt x="8852" y="232765"/>
                </a:lnTo>
                <a:close/>
              </a:path>
              <a:path w="1050925" h="826135">
                <a:moveTo>
                  <a:pt x="574847" y="492189"/>
                </a:moveTo>
                <a:lnTo>
                  <a:pt x="570636" y="492189"/>
                </a:lnTo>
                <a:lnTo>
                  <a:pt x="570425" y="492147"/>
                </a:lnTo>
                <a:lnTo>
                  <a:pt x="566424" y="491895"/>
                </a:lnTo>
                <a:lnTo>
                  <a:pt x="562887" y="489368"/>
                </a:lnTo>
                <a:lnTo>
                  <a:pt x="561328" y="485619"/>
                </a:lnTo>
                <a:lnTo>
                  <a:pt x="482743" y="293789"/>
                </a:lnTo>
                <a:lnTo>
                  <a:pt x="393124" y="293789"/>
                </a:lnTo>
                <a:lnTo>
                  <a:pt x="389923" y="292104"/>
                </a:lnTo>
                <a:lnTo>
                  <a:pt x="204241" y="27458"/>
                </a:lnTo>
                <a:lnTo>
                  <a:pt x="229917" y="27458"/>
                </a:lnTo>
                <a:lnTo>
                  <a:pt x="402052" y="272732"/>
                </a:lnTo>
                <a:lnTo>
                  <a:pt x="494072" y="272732"/>
                </a:lnTo>
                <a:lnTo>
                  <a:pt x="497946" y="275301"/>
                </a:lnTo>
                <a:lnTo>
                  <a:pt x="499547" y="279259"/>
                </a:lnTo>
                <a:lnTo>
                  <a:pt x="572573" y="457529"/>
                </a:lnTo>
                <a:lnTo>
                  <a:pt x="596761" y="457529"/>
                </a:lnTo>
                <a:lnTo>
                  <a:pt x="578385" y="490126"/>
                </a:lnTo>
                <a:lnTo>
                  <a:pt x="574847" y="492189"/>
                </a:lnTo>
                <a:close/>
              </a:path>
              <a:path w="1050925" h="826135">
                <a:moveTo>
                  <a:pt x="596761" y="457529"/>
                </a:moveTo>
                <a:lnTo>
                  <a:pt x="572573" y="457529"/>
                </a:lnTo>
                <a:lnTo>
                  <a:pt x="608791" y="393305"/>
                </a:lnTo>
                <a:lnTo>
                  <a:pt x="606222" y="389093"/>
                </a:lnTo>
                <a:lnTo>
                  <a:pt x="603780" y="384798"/>
                </a:lnTo>
                <a:lnTo>
                  <a:pt x="601547" y="380334"/>
                </a:lnTo>
                <a:lnTo>
                  <a:pt x="585819" y="334603"/>
                </a:lnTo>
                <a:lnTo>
                  <a:pt x="582763" y="287910"/>
                </a:lnTo>
                <a:lnTo>
                  <a:pt x="591609" y="242583"/>
                </a:lnTo>
                <a:lnTo>
                  <a:pt x="611586" y="200952"/>
                </a:lnTo>
                <a:lnTo>
                  <a:pt x="641927" y="165345"/>
                </a:lnTo>
                <a:lnTo>
                  <a:pt x="681859" y="138092"/>
                </a:lnTo>
                <a:lnTo>
                  <a:pt x="721173" y="123705"/>
                </a:lnTo>
                <a:lnTo>
                  <a:pt x="762635" y="118888"/>
                </a:lnTo>
                <a:lnTo>
                  <a:pt x="812536" y="125809"/>
                </a:lnTo>
                <a:lnTo>
                  <a:pt x="844640" y="139945"/>
                </a:lnTo>
                <a:lnTo>
                  <a:pt x="762635" y="139945"/>
                </a:lnTo>
                <a:lnTo>
                  <a:pt x="744144" y="141016"/>
                </a:lnTo>
                <a:lnTo>
                  <a:pt x="691293" y="156917"/>
                </a:lnTo>
                <a:lnTo>
                  <a:pt x="649968" y="186764"/>
                </a:lnTo>
                <a:lnTo>
                  <a:pt x="621031" y="226633"/>
                </a:lnTo>
                <a:lnTo>
                  <a:pt x="605740" y="272732"/>
                </a:lnTo>
                <a:lnTo>
                  <a:pt x="605034" y="322232"/>
                </a:lnTo>
                <a:lnTo>
                  <a:pt x="620331" y="370858"/>
                </a:lnTo>
                <a:lnTo>
                  <a:pt x="645567" y="407482"/>
                </a:lnTo>
                <a:lnTo>
                  <a:pt x="651652" y="412509"/>
                </a:lnTo>
                <a:lnTo>
                  <a:pt x="622141" y="412509"/>
                </a:lnTo>
                <a:lnTo>
                  <a:pt x="596761" y="457529"/>
                </a:lnTo>
                <a:close/>
              </a:path>
              <a:path w="1050925" h="826135">
                <a:moveTo>
                  <a:pt x="847421" y="458793"/>
                </a:moveTo>
                <a:lnTo>
                  <a:pt x="762930" y="458793"/>
                </a:lnTo>
                <a:lnTo>
                  <a:pt x="781192" y="457753"/>
                </a:lnTo>
                <a:lnTo>
                  <a:pt x="799048" y="454644"/>
                </a:lnTo>
                <a:lnTo>
                  <a:pt x="835408" y="441231"/>
                </a:lnTo>
                <a:lnTo>
                  <a:pt x="883824" y="403207"/>
                </a:lnTo>
                <a:lnTo>
                  <a:pt x="914078" y="349548"/>
                </a:lnTo>
                <a:lnTo>
                  <a:pt x="921848" y="287814"/>
                </a:lnTo>
                <a:lnTo>
                  <a:pt x="916565" y="257249"/>
                </a:lnTo>
                <a:lnTo>
                  <a:pt x="880015" y="191256"/>
                </a:lnTo>
                <a:lnTo>
                  <a:pt x="846505" y="163571"/>
                </a:lnTo>
                <a:lnTo>
                  <a:pt x="806710" y="146057"/>
                </a:lnTo>
                <a:lnTo>
                  <a:pt x="762635" y="139945"/>
                </a:lnTo>
                <a:lnTo>
                  <a:pt x="844640" y="139945"/>
                </a:lnTo>
                <a:lnTo>
                  <a:pt x="895502" y="176986"/>
                </a:lnTo>
                <a:lnTo>
                  <a:pt x="924059" y="218446"/>
                </a:lnTo>
                <a:lnTo>
                  <a:pt x="942858" y="286313"/>
                </a:lnTo>
                <a:lnTo>
                  <a:pt x="941950" y="321424"/>
                </a:lnTo>
                <a:lnTo>
                  <a:pt x="923184" y="382147"/>
                </a:lnTo>
                <a:lnTo>
                  <a:pt x="890665" y="426755"/>
                </a:lnTo>
                <a:lnTo>
                  <a:pt x="869605" y="444811"/>
                </a:lnTo>
                <a:lnTo>
                  <a:pt x="875475" y="456518"/>
                </a:lnTo>
                <a:lnTo>
                  <a:pt x="851917" y="456518"/>
                </a:lnTo>
                <a:lnTo>
                  <a:pt x="847421" y="458793"/>
                </a:lnTo>
                <a:close/>
              </a:path>
              <a:path w="1050925" h="826135">
                <a:moveTo>
                  <a:pt x="762929" y="479850"/>
                </a:moveTo>
                <a:lnTo>
                  <a:pt x="722164" y="475268"/>
                </a:lnTo>
                <a:lnTo>
                  <a:pt x="684307" y="462020"/>
                </a:lnTo>
                <a:lnTo>
                  <a:pt x="650565" y="440851"/>
                </a:lnTo>
                <a:lnTo>
                  <a:pt x="622141" y="412509"/>
                </a:lnTo>
                <a:lnTo>
                  <a:pt x="651652" y="412509"/>
                </a:lnTo>
                <a:lnTo>
                  <a:pt x="679075" y="435167"/>
                </a:lnTo>
                <a:lnTo>
                  <a:pt x="718860" y="452681"/>
                </a:lnTo>
                <a:lnTo>
                  <a:pt x="762930" y="458793"/>
                </a:lnTo>
                <a:lnTo>
                  <a:pt x="847421" y="458793"/>
                </a:lnTo>
                <a:lnTo>
                  <a:pt x="844673" y="460182"/>
                </a:lnTo>
                <a:lnTo>
                  <a:pt x="844379" y="460309"/>
                </a:lnTo>
                <a:lnTo>
                  <a:pt x="844042" y="460519"/>
                </a:lnTo>
                <a:lnTo>
                  <a:pt x="843747" y="460646"/>
                </a:lnTo>
                <a:lnTo>
                  <a:pt x="843494" y="460814"/>
                </a:lnTo>
                <a:lnTo>
                  <a:pt x="843199" y="460898"/>
                </a:lnTo>
                <a:lnTo>
                  <a:pt x="834145" y="465447"/>
                </a:lnTo>
                <a:lnTo>
                  <a:pt x="837640" y="472438"/>
                </a:lnTo>
                <a:lnTo>
                  <a:pt x="814056" y="472438"/>
                </a:lnTo>
                <a:lnTo>
                  <a:pt x="801567" y="475675"/>
                </a:lnTo>
                <a:lnTo>
                  <a:pt x="788872" y="477992"/>
                </a:lnTo>
                <a:lnTo>
                  <a:pt x="775935" y="479387"/>
                </a:lnTo>
                <a:lnTo>
                  <a:pt x="762929" y="479850"/>
                </a:lnTo>
                <a:close/>
              </a:path>
              <a:path w="1050925" h="826135">
                <a:moveTo>
                  <a:pt x="916283" y="476396"/>
                </a:moveTo>
                <a:lnTo>
                  <a:pt x="839620" y="476396"/>
                </a:lnTo>
                <a:lnTo>
                  <a:pt x="857392" y="467510"/>
                </a:lnTo>
                <a:lnTo>
                  <a:pt x="851917" y="456518"/>
                </a:lnTo>
                <a:lnTo>
                  <a:pt x="875475" y="456518"/>
                </a:lnTo>
                <a:lnTo>
                  <a:pt x="877228" y="460014"/>
                </a:lnTo>
                <a:lnTo>
                  <a:pt x="895879" y="460023"/>
                </a:lnTo>
                <a:lnTo>
                  <a:pt x="904486" y="463794"/>
                </a:lnTo>
                <a:lnTo>
                  <a:pt x="911719" y="469759"/>
                </a:lnTo>
                <a:lnTo>
                  <a:pt x="916283" y="476396"/>
                </a:lnTo>
                <a:close/>
              </a:path>
              <a:path w="1050925" h="826135">
                <a:moveTo>
                  <a:pt x="895812" y="460014"/>
                </a:moveTo>
                <a:lnTo>
                  <a:pt x="877228" y="460014"/>
                </a:lnTo>
                <a:lnTo>
                  <a:pt x="880176" y="459172"/>
                </a:lnTo>
                <a:lnTo>
                  <a:pt x="883250" y="458708"/>
                </a:lnTo>
                <a:lnTo>
                  <a:pt x="886324" y="458708"/>
                </a:lnTo>
                <a:lnTo>
                  <a:pt x="895812" y="460014"/>
                </a:lnTo>
                <a:close/>
              </a:path>
              <a:path w="1050925" h="826135">
                <a:moveTo>
                  <a:pt x="1001339" y="825692"/>
                </a:moveTo>
                <a:lnTo>
                  <a:pt x="995990" y="825692"/>
                </a:lnTo>
                <a:lnTo>
                  <a:pt x="986460" y="824378"/>
                </a:lnTo>
                <a:lnTo>
                  <a:pt x="846484" y="570311"/>
                </a:lnTo>
                <a:lnTo>
                  <a:pt x="842357" y="557424"/>
                </a:lnTo>
                <a:lnTo>
                  <a:pt x="843073" y="551023"/>
                </a:lnTo>
                <a:lnTo>
                  <a:pt x="833754" y="549579"/>
                </a:lnTo>
                <a:lnTo>
                  <a:pt x="808639" y="518831"/>
                </a:lnTo>
                <a:lnTo>
                  <a:pt x="809339" y="507203"/>
                </a:lnTo>
                <a:lnTo>
                  <a:pt x="813830" y="496523"/>
                </a:lnTo>
                <a:lnTo>
                  <a:pt x="821763" y="487809"/>
                </a:lnTo>
                <a:lnTo>
                  <a:pt x="814056" y="472438"/>
                </a:lnTo>
                <a:lnTo>
                  <a:pt x="837640" y="472438"/>
                </a:lnTo>
                <a:lnTo>
                  <a:pt x="839620" y="476396"/>
                </a:lnTo>
                <a:lnTo>
                  <a:pt x="916283" y="476396"/>
                </a:lnTo>
                <a:lnTo>
                  <a:pt x="917152" y="477660"/>
                </a:lnTo>
                <a:lnTo>
                  <a:pt x="918036" y="479387"/>
                </a:lnTo>
                <a:lnTo>
                  <a:pt x="918182" y="479766"/>
                </a:lnTo>
                <a:lnTo>
                  <a:pt x="884261" y="479766"/>
                </a:lnTo>
                <a:lnTo>
                  <a:pt x="882282" y="480229"/>
                </a:lnTo>
                <a:lnTo>
                  <a:pt x="830270" y="506340"/>
                </a:lnTo>
                <a:lnTo>
                  <a:pt x="827617" y="514384"/>
                </a:lnTo>
                <a:lnTo>
                  <a:pt x="833976" y="527102"/>
                </a:lnTo>
                <a:lnTo>
                  <a:pt x="838735" y="530008"/>
                </a:lnTo>
                <a:lnTo>
                  <a:pt x="929072" y="530008"/>
                </a:lnTo>
                <a:lnTo>
                  <a:pt x="929664" y="531187"/>
                </a:lnTo>
                <a:lnTo>
                  <a:pt x="895674" y="531187"/>
                </a:lnTo>
                <a:lnTo>
                  <a:pt x="893694" y="531650"/>
                </a:lnTo>
                <a:lnTo>
                  <a:pt x="864678" y="546222"/>
                </a:lnTo>
                <a:lnTo>
                  <a:pt x="862024" y="554266"/>
                </a:lnTo>
                <a:lnTo>
                  <a:pt x="986262" y="801771"/>
                </a:lnTo>
                <a:lnTo>
                  <a:pt x="990936" y="804635"/>
                </a:lnTo>
                <a:lnTo>
                  <a:pt x="1041024" y="804635"/>
                </a:lnTo>
                <a:lnTo>
                  <a:pt x="1031956" y="811753"/>
                </a:lnTo>
                <a:lnTo>
                  <a:pt x="1006645" y="824471"/>
                </a:lnTo>
                <a:lnTo>
                  <a:pt x="1001339" y="825692"/>
                </a:lnTo>
                <a:close/>
              </a:path>
              <a:path w="1050925" h="826135">
                <a:moveTo>
                  <a:pt x="929072" y="530008"/>
                </a:moveTo>
                <a:lnTo>
                  <a:pt x="845811" y="530008"/>
                </a:lnTo>
                <a:lnTo>
                  <a:pt x="847832" y="529503"/>
                </a:lnTo>
                <a:lnTo>
                  <a:pt x="896432" y="505118"/>
                </a:lnTo>
                <a:lnTo>
                  <a:pt x="898790" y="502381"/>
                </a:lnTo>
                <a:lnTo>
                  <a:pt x="901064" y="495558"/>
                </a:lnTo>
                <a:lnTo>
                  <a:pt x="900796" y="492263"/>
                </a:lnTo>
                <a:lnTo>
                  <a:pt x="900749" y="491895"/>
                </a:lnTo>
                <a:lnTo>
                  <a:pt x="899211" y="488778"/>
                </a:lnTo>
                <a:lnTo>
                  <a:pt x="896095" y="482629"/>
                </a:lnTo>
                <a:lnTo>
                  <a:pt x="891420" y="479766"/>
                </a:lnTo>
                <a:lnTo>
                  <a:pt x="918182" y="479766"/>
                </a:lnTo>
                <a:lnTo>
                  <a:pt x="920458" y="485683"/>
                </a:lnTo>
                <a:lnTo>
                  <a:pt x="921522" y="491895"/>
                </a:lnTo>
                <a:lnTo>
                  <a:pt x="921400" y="498954"/>
                </a:lnTo>
                <a:lnTo>
                  <a:pt x="919890" y="505582"/>
                </a:lnTo>
                <a:lnTo>
                  <a:pt x="918795" y="508951"/>
                </a:lnTo>
                <a:lnTo>
                  <a:pt x="917194" y="512067"/>
                </a:lnTo>
                <a:lnTo>
                  <a:pt x="915215" y="514847"/>
                </a:lnTo>
                <a:lnTo>
                  <a:pt x="920858" y="518132"/>
                </a:lnTo>
                <a:lnTo>
                  <a:pt x="925533" y="523017"/>
                </a:lnTo>
                <a:lnTo>
                  <a:pt x="929072" y="530008"/>
                </a:lnTo>
                <a:close/>
              </a:path>
              <a:path w="1050925" h="826135">
                <a:moveTo>
                  <a:pt x="1041024" y="804635"/>
                </a:moveTo>
                <a:lnTo>
                  <a:pt x="998096" y="804635"/>
                </a:lnTo>
                <a:lnTo>
                  <a:pt x="1000075" y="804172"/>
                </a:lnTo>
                <a:lnTo>
                  <a:pt x="1029092" y="789643"/>
                </a:lnTo>
                <a:lnTo>
                  <a:pt x="1031787" y="781599"/>
                </a:lnTo>
                <a:lnTo>
                  <a:pt x="1028460" y="775029"/>
                </a:lnTo>
                <a:lnTo>
                  <a:pt x="907550" y="534051"/>
                </a:lnTo>
                <a:lnTo>
                  <a:pt x="902791" y="531187"/>
                </a:lnTo>
                <a:lnTo>
                  <a:pt x="929664" y="531187"/>
                </a:lnTo>
                <a:lnTo>
                  <a:pt x="1047285" y="765553"/>
                </a:lnTo>
                <a:lnTo>
                  <a:pt x="1050866" y="778730"/>
                </a:lnTo>
                <a:lnTo>
                  <a:pt x="1049175" y="791812"/>
                </a:lnTo>
                <a:lnTo>
                  <a:pt x="1042707" y="803314"/>
                </a:lnTo>
                <a:lnTo>
                  <a:pt x="1041024" y="804635"/>
                </a:lnTo>
                <a:close/>
              </a:path>
            </a:pathLst>
          </a:custGeom>
          <a:solidFill>
            <a:srgbClr val="FED531"/>
          </a:solidFill>
        </p:spPr>
        <p:txBody>
          <a:bodyPr wrap="square" lIns="0" tIns="0" rIns="0" bIns="0" rtlCol="0"/>
          <a:lstStyle/>
          <a:p>
            <a:endParaRPr/>
          </a:p>
        </p:txBody>
      </p:sp>
      <p:sp>
        <p:nvSpPr>
          <p:cNvPr id="50" name="object 50"/>
          <p:cNvSpPr/>
          <p:nvPr/>
        </p:nvSpPr>
        <p:spPr>
          <a:xfrm>
            <a:off x="13092945" y="5615995"/>
            <a:ext cx="411480" cy="389255"/>
          </a:xfrm>
          <a:custGeom>
            <a:avLst/>
            <a:gdLst/>
            <a:ahLst/>
            <a:cxnLst/>
            <a:rect l="l" t="t" r="r" b="b"/>
            <a:pathLst>
              <a:path w="411480" h="389254">
                <a:moveTo>
                  <a:pt x="408166" y="367657"/>
                </a:moveTo>
                <a:lnTo>
                  <a:pt x="383829" y="367657"/>
                </a:lnTo>
                <a:lnTo>
                  <a:pt x="389809" y="361635"/>
                </a:lnTo>
                <a:lnTo>
                  <a:pt x="389809" y="27037"/>
                </a:lnTo>
                <a:lnTo>
                  <a:pt x="383829" y="21057"/>
                </a:lnTo>
                <a:lnTo>
                  <a:pt x="4716" y="21057"/>
                </a:lnTo>
                <a:lnTo>
                  <a:pt x="0" y="16340"/>
                </a:lnTo>
                <a:lnTo>
                  <a:pt x="0" y="4716"/>
                </a:lnTo>
                <a:lnTo>
                  <a:pt x="4716" y="0"/>
                </a:lnTo>
                <a:lnTo>
                  <a:pt x="376459" y="0"/>
                </a:lnTo>
                <a:lnTo>
                  <a:pt x="389848" y="2711"/>
                </a:lnTo>
                <a:lnTo>
                  <a:pt x="400786" y="10096"/>
                </a:lnTo>
                <a:lnTo>
                  <a:pt x="408166" y="21057"/>
                </a:lnTo>
                <a:lnTo>
                  <a:pt x="410867" y="34407"/>
                </a:lnTo>
                <a:lnTo>
                  <a:pt x="410867" y="354307"/>
                </a:lnTo>
                <a:lnTo>
                  <a:pt x="408166" y="367657"/>
                </a:lnTo>
                <a:close/>
              </a:path>
              <a:path w="411480" h="389254">
                <a:moveTo>
                  <a:pt x="121415" y="388714"/>
                </a:moveTo>
                <a:lnTo>
                  <a:pt x="8970" y="388714"/>
                </a:lnTo>
                <a:lnTo>
                  <a:pt x="4253" y="383998"/>
                </a:lnTo>
                <a:lnTo>
                  <a:pt x="4253" y="372374"/>
                </a:lnTo>
                <a:lnTo>
                  <a:pt x="8970" y="367657"/>
                </a:lnTo>
                <a:lnTo>
                  <a:pt x="105917" y="367657"/>
                </a:lnTo>
                <a:lnTo>
                  <a:pt x="105538" y="364035"/>
                </a:lnTo>
                <a:lnTo>
                  <a:pt x="105426" y="361635"/>
                </a:lnTo>
                <a:lnTo>
                  <a:pt x="105370" y="356792"/>
                </a:lnTo>
                <a:lnTo>
                  <a:pt x="114429" y="313186"/>
                </a:lnTo>
                <a:lnTo>
                  <a:pt x="138966" y="277122"/>
                </a:lnTo>
                <a:lnTo>
                  <a:pt x="175016" y="252571"/>
                </a:lnTo>
                <a:lnTo>
                  <a:pt x="218615" y="243504"/>
                </a:lnTo>
                <a:lnTo>
                  <a:pt x="262220" y="252571"/>
                </a:lnTo>
                <a:lnTo>
                  <a:pt x="279834" y="264562"/>
                </a:lnTo>
                <a:lnTo>
                  <a:pt x="218615" y="264562"/>
                </a:lnTo>
                <a:lnTo>
                  <a:pt x="183121" y="271943"/>
                </a:lnTo>
                <a:lnTo>
                  <a:pt x="153775" y="291931"/>
                </a:lnTo>
                <a:lnTo>
                  <a:pt x="133801" y="321291"/>
                </a:lnTo>
                <a:lnTo>
                  <a:pt x="126427" y="356792"/>
                </a:lnTo>
                <a:lnTo>
                  <a:pt x="126519" y="364035"/>
                </a:lnTo>
                <a:lnTo>
                  <a:pt x="127101" y="369595"/>
                </a:lnTo>
                <a:lnTo>
                  <a:pt x="129164" y="379028"/>
                </a:lnTo>
                <a:lnTo>
                  <a:pt x="128406" y="382313"/>
                </a:lnTo>
                <a:lnTo>
                  <a:pt x="126427" y="384798"/>
                </a:lnTo>
                <a:lnTo>
                  <a:pt x="124405" y="387283"/>
                </a:lnTo>
                <a:lnTo>
                  <a:pt x="121415" y="388714"/>
                </a:lnTo>
                <a:close/>
              </a:path>
              <a:path w="411480" h="389254">
                <a:moveTo>
                  <a:pt x="376459" y="388714"/>
                </a:moveTo>
                <a:lnTo>
                  <a:pt x="315857" y="388714"/>
                </a:lnTo>
                <a:lnTo>
                  <a:pt x="312825" y="387283"/>
                </a:lnTo>
                <a:lnTo>
                  <a:pt x="310845" y="384798"/>
                </a:lnTo>
                <a:lnTo>
                  <a:pt x="308824" y="382313"/>
                </a:lnTo>
                <a:lnTo>
                  <a:pt x="308066" y="379028"/>
                </a:lnTo>
                <a:lnTo>
                  <a:pt x="310129" y="369595"/>
                </a:lnTo>
                <a:lnTo>
                  <a:pt x="310747" y="364035"/>
                </a:lnTo>
                <a:lnTo>
                  <a:pt x="303464" y="321291"/>
                </a:lnTo>
                <a:lnTo>
                  <a:pt x="254115" y="271943"/>
                </a:lnTo>
                <a:lnTo>
                  <a:pt x="218615" y="264562"/>
                </a:lnTo>
                <a:lnTo>
                  <a:pt x="279834" y="264562"/>
                </a:lnTo>
                <a:lnTo>
                  <a:pt x="298285" y="277122"/>
                </a:lnTo>
                <a:lnTo>
                  <a:pt x="322836" y="313186"/>
                </a:lnTo>
                <a:lnTo>
                  <a:pt x="331902" y="356792"/>
                </a:lnTo>
                <a:lnTo>
                  <a:pt x="331846" y="361635"/>
                </a:lnTo>
                <a:lnTo>
                  <a:pt x="331734" y="364035"/>
                </a:lnTo>
                <a:lnTo>
                  <a:pt x="331355" y="367657"/>
                </a:lnTo>
                <a:lnTo>
                  <a:pt x="408166" y="367657"/>
                </a:lnTo>
                <a:lnTo>
                  <a:pt x="400786" y="378618"/>
                </a:lnTo>
                <a:lnTo>
                  <a:pt x="389848" y="386003"/>
                </a:lnTo>
                <a:lnTo>
                  <a:pt x="376459" y="388714"/>
                </a:lnTo>
                <a:close/>
              </a:path>
            </a:pathLst>
          </a:custGeom>
          <a:solidFill>
            <a:srgbClr val="FED531"/>
          </a:solidFill>
        </p:spPr>
        <p:txBody>
          <a:bodyPr wrap="square" lIns="0" tIns="0" rIns="0" bIns="0" rtlCol="0"/>
          <a:lstStyle/>
          <a:p>
            <a:endParaRPr/>
          </a:p>
        </p:txBody>
      </p:sp>
      <p:sp>
        <p:nvSpPr>
          <p:cNvPr id="51" name="object 51"/>
          <p:cNvSpPr/>
          <p:nvPr/>
        </p:nvSpPr>
        <p:spPr>
          <a:xfrm>
            <a:off x="12747481" y="5615869"/>
            <a:ext cx="389255" cy="508634"/>
          </a:xfrm>
          <a:custGeom>
            <a:avLst/>
            <a:gdLst/>
            <a:ahLst/>
            <a:cxnLst/>
            <a:rect l="l" t="t" r="r" b="b"/>
            <a:pathLst>
              <a:path w="389255" h="508635">
                <a:moveTo>
                  <a:pt x="194315" y="508361"/>
                </a:moveTo>
                <a:lnTo>
                  <a:pt x="152227" y="499841"/>
                </a:lnTo>
                <a:lnTo>
                  <a:pt x="117819" y="476623"/>
                </a:lnTo>
                <a:lnTo>
                  <a:pt x="94601" y="442215"/>
                </a:lnTo>
                <a:lnTo>
                  <a:pt x="86081" y="400127"/>
                </a:lnTo>
                <a:lnTo>
                  <a:pt x="86123" y="391620"/>
                </a:lnTo>
                <a:lnTo>
                  <a:pt x="85028" y="390610"/>
                </a:lnTo>
                <a:lnTo>
                  <a:pt x="81406" y="388714"/>
                </a:lnTo>
                <a:lnTo>
                  <a:pt x="34365" y="388714"/>
                </a:lnTo>
                <a:lnTo>
                  <a:pt x="21000" y="386003"/>
                </a:lnTo>
                <a:lnTo>
                  <a:pt x="10075" y="378618"/>
                </a:lnTo>
                <a:lnTo>
                  <a:pt x="2700" y="367657"/>
                </a:lnTo>
                <a:lnTo>
                  <a:pt x="0" y="354307"/>
                </a:lnTo>
                <a:lnTo>
                  <a:pt x="0" y="34407"/>
                </a:lnTo>
                <a:lnTo>
                  <a:pt x="2704" y="21036"/>
                </a:lnTo>
                <a:lnTo>
                  <a:pt x="10075" y="10096"/>
                </a:lnTo>
                <a:lnTo>
                  <a:pt x="21000" y="2711"/>
                </a:lnTo>
                <a:lnTo>
                  <a:pt x="34365" y="0"/>
                </a:lnTo>
                <a:lnTo>
                  <a:pt x="354265" y="0"/>
                </a:lnTo>
                <a:lnTo>
                  <a:pt x="367636" y="2711"/>
                </a:lnTo>
                <a:lnTo>
                  <a:pt x="378575" y="10096"/>
                </a:lnTo>
                <a:lnTo>
                  <a:pt x="385965" y="21057"/>
                </a:lnTo>
                <a:lnTo>
                  <a:pt x="27037" y="21057"/>
                </a:lnTo>
                <a:lnTo>
                  <a:pt x="21057" y="27037"/>
                </a:lnTo>
                <a:lnTo>
                  <a:pt x="21057" y="361677"/>
                </a:lnTo>
                <a:lnTo>
                  <a:pt x="27037" y="367657"/>
                </a:lnTo>
                <a:lnTo>
                  <a:pt x="75216" y="367657"/>
                </a:lnTo>
                <a:lnTo>
                  <a:pt x="83577" y="368369"/>
                </a:lnTo>
                <a:lnTo>
                  <a:pt x="107770" y="387956"/>
                </a:lnTo>
                <a:lnTo>
                  <a:pt x="107263" y="392252"/>
                </a:lnTo>
                <a:lnTo>
                  <a:pt x="107138" y="400127"/>
                </a:lnTo>
                <a:lnTo>
                  <a:pt x="114002" y="434021"/>
                </a:lnTo>
                <a:lnTo>
                  <a:pt x="132707" y="461735"/>
                </a:lnTo>
                <a:lnTo>
                  <a:pt x="160421" y="480440"/>
                </a:lnTo>
                <a:lnTo>
                  <a:pt x="194315" y="487304"/>
                </a:lnTo>
                <a:lnTo>
                  <a:pt x="255013" y="487304"/>
                </a:lnTo>
                <a:lnTo>
                  <a:pt x="236426" y="499842"/>
                </a:lnTo>
                <a:lnTo>
                  <a:pt x="194315" y="508361"/>
                </a:lnTo>
                <a:close/>
              </a:path>
              <a:path w="389255" h="508635">
                <a:moveTo>
                  <a:pt x="387092" y="79006"/>
                </a:moveTo>
                <a:lnTo>
                  <a:pt x="364751" y="79006"/>
                </a:lnTo>
                <a:lnTo>
                  <a:pt x="365804" y="77827"/>
                </a:lnTo>
                <a:lnTo>
                  <a:pt x="367615" y="74121"/>
                </a:lnTo>
                <a:lnTo>
                  <a:pt x="367615" y="27037"/>
                </a:lnTo>
                <a:lnTo>
                  <a:pt x="361635" y="21057"/>
                </a:lnTo>
                <a:lnTo>
                  <a:pt x="385965" y="21057"/>
                </a:lnTo>
                <a:lnTo>
                  <a:pt x="388672" y="34407"/>
                </a:lnTo>
                <a:lnTo>
                  <a:pt x="388672" y="67930"/>
                </a:lnTo>
                <a:lnTo>
                  <a:pt x="387092" y="79006"/>
                </a:lnTo>
                <a:close/>
              </a:path>
              <a:path w="389255" h="508635">
                <a:moveTo>
                  <a:pt x="255013" y="487304"/>
                </a:moveTo>
                <a:lnTo>
                  <a:pt x="194315" y="487304"/>
                </a:lnTo>
                <a:lnTo>
                  <a:pt x="228233" y="480440"/>
                </a:lnTo>
                <a:lnTo>
                  <a:pt x="255960" y="461735"/>
                </a:lnTo>
                <a:lnTo>
                  <a:pt x="274669" y="434021"/>
                </a:lnTo>
                <a:lnTo>
                  <a:pt x="281534" y="400127"/>
                </a:lnTo>
                <a:lnTo>
                  <a:pt x="281409" y="392252"/>
                </a:lnTo>
                <a:lnTo>
                  <a:pt x="280902" y="387956"/>
                </a:lnTo>
                <a:lnTo>
                  <a:pt x="282544" y="382650"/>
                </a:lnTo>
                <a:lnTo>
                  <a:pt x="313414" y="367657"/>
                </a:lnTo>
                <a:lnTo>
                  <a:pt x="361635" y="367657"/>
                </a:lnTo>
                <a:lnTo>
                  <a:pt x="367615" y="361677"/>
                </a:lnTo>
                <a:lnTo>
                  <a:pt x="367615" y="310382"/>
                </a:lnTo>
                <a:lnTo>
                  <a:pt x="365804" y="306676"/>
                </a:lnTo>
                <a:lnTo>
                  <a:pt x="364751" y="305497"/>
                </a:lnTo>
                <a:lnTo>
                  <a:pt x="356750" y="305497"/>
                </a:lnTo>
                <a:lnTo>
                  <a:pt x="313151" y="296437"/>
                </a:lnTo>
                <a:lnTo>
                  <a:pt x="277101" y="271900"/>
                </a:lnTo>
                <a:lnTo>
                  <a:pt x="252564" y="235850"/>
                </a:lnTo>
                <a:lnTo>
                  <a:pt x="243504" y="192251"/>
                </a:lnTo>
                <a:lnTo>
                  <a:pt x="252564" y="148646"/>
                </a:lnTo>
                <a:lnTo>
                  <a:pt x="277101" y="112582"/>
                </a:lnTo>
                <a:lnTo>
                  <a:pt x="313151" y="88030"/>
                </a:lnTo>
                <a:lnTo>
                  <a:pt x="356750" y="78964"/>
                </a:lnTo>
                <a:lnTo>
                  <a:pt x="364499" y="78964"/>
                </a:lnTo>
                <a:lnTo>
                  <a:pt x="364751" y="79006"/>
                </a:lnTo>
                <a:lnTo>
                  <a:pt x="387092" y="79006"/>
                </a:lnTo>
                <a:lnTo>
                  <a:pt x="386744" y="81449"/>
                </a:lnTo>
                <a:lnTo>
                  <a:pt x="381423" y="91935"/>
                </a:lnTo>
                <a:lnTo>
                  <a:pt x="373410" y="98442"/>
                </a:lnTo>
                <a:lnTo>
                  <a:pt x="363404" y="100021"/>
                </a:lnTo>
                <a:lnTo>
                  <a:pt x="356750" y="100021"/>
                </a:lnTo>
                <a:lnTo>
                  <a:pt x="321256" y="107402"/>
                </a:lnTo>
                <a:lnTo>
                  <a:pt x="291909" y="127390"/>
                </a:lnTo>
                <a:lnTo>
                  <a:pt x="271936" y="156751"/>
                </a:lnTo>
                <a:lnTo>
                  <a:pt x="264561" y="192251"/>
                </a:lnTo>
                <a:lnTo>
                  <a:pt x="271936" y="227745"/>
                </a:lnTo>
                <a:lnTo>
                  <a:pt x="291909" y="257091"/>
                </a:lnTo>
                <a:lnTo>
                  <a:pt x="321256" y="277065"/>
                </a:lnTo>
                <a:lnTo>
                  <a:pt x="356750" y="284439"/>
                </a:lnTo>
                <a:lnTo>
                  <a:pt x="363404" y="284439"/>
                </a:lnTo>
                <a:lnTo>
                  <a:pt x="373410" y="286042"/>
                </a:lnTo>
                <a:lnTo>
                  <a:pt x="381423" y="292557"/>
                </a:lnTo>
                <a:lnTo>
                  <a:pt x="386744" y="303036"/>
                </a:lnTo>
                <a:lnTo>
                  <a:pt x="388672" y="316531"/>
                </a:lnTo>
                <a:lnTo>
                  <a:pt x="388672" y="354307"/>
                </a:lnTo>
                <a:lnTo>
                  <a:pt x="385961" y="367678"/>
                </a:lnTo>
                <a:lnTo>
                  <a:pt x="378575" y="378618"/>
                </a:lnTo>
                <a:lnTo>
                  <a:pt x="367636" y="386003"/>
                </a:lnTo>
                <a:lnTo>
                  <a:pt x="354265" y="388714"/>
                </a:lnTo>
                <a:lnTo>
                  <a:pt x="307223" y="388714"/>
                </a:lnTo>
                <a:lnTo>
                  <a:pt x="303644" y="390610"/>
                </a:lnTo>
                <a:lnTo>
                  <a:pt x="302549" y="391620"/>
                </a:lnTo>
                <a:lnTo>
                  <a:pt x="302591" y="400127"/>
                </a:lnTo>
                <a:lnTo>
                  <a:pt x="294070" y="442215"/>
                </a:lnTo>
                <a:lnTo>
                  <a:pt x="270847" y="476623"/>
                </a:lnTo>
                <a:lnTo>
                  <a:pt x="255013" y="487304"/>
                </a:lnTo>
                <a:close/>
              </a:path>
            </a:pathLst>
          </a:custGeom>
          <a:solidFill>
            <a:srgbClr val="FED531"/>
          </a:solidFill>
        </p:spPr>
        <p:txBody>
          <a:bodyPr wrap="square" lIns="0" tIns="0" rIns="0" bIns="0" rtlCol="0"/>
          <a:lstStyle/>
          <a:p>
            <a:endParaRPr/>
          </a:p>
        </p:txBody>
      </p:sp>
      <p:sp>
        <p:nvSpPr>
          <p:cNvPr id="52" name="object 52"/>
          <p:cNvSpPr/>
          <p:nvPr/>
        </p:nvSpPr>
        <p:spPr>
          <a:xfrm>
            <a:off x="12740447" y="6101784"/>
            <a:ext cx="508634" cy="389255"/>
          </a:xfrm>
          <a:custGeom>
            <a:avLst/>
            <a:gdLst/>
            <a:ahLst/>
            <a:cxnLst/>
            <a:rect l="l" t="t" r="r" b="b"/>
            <a:pathLst>
              <a:path w="508634" h="389254">
                <a:moveTo>
                  <a:pt x="354307" y="388672"/>
                </a:moveTo>
                <a:lnTo>
                  <a:pt x="34407" y="388672"/>
                </a:lnTo>
                <a:lnTo>
                  <a:pt x="21036" y="385967"/>
                </a:lnTo>
                <a:lnTo>
                  <a:pt x="10096" y="378591"/>
                </a:lnTo>
                <a:lnTo>
                  <a:pt x="2711" y="367654"/>
                </a:lnTo>
                <a:lnTo>
                  <a:pt x="0" y="354265"/>
                </a:lnTo>
                <a:lnTo>
                  <a:pt x="0" y="34365"/>
                </a:lnTo>
                <a:lnTo>
                  <a:pt x="2711" y="21000"/>
                </a:lnTo>
                <a:lnTo>
                  <a:pt x="10096" y="10075"/>
                </a:lnTo>
                <a:lnTo>
                  <a:pt x="21036" y="2704"/>
                </a:lnTo>
                <a:lnTo>
                  <a:pt x="34407" y="0"/>
                </a:lnTo>
                <a:lnTo>
                  <a:pt x="67930" y="0"/>
                </a:lnTo>
                <a:lnTo>
                  <a:pt x="100611" y="20004"/>
                </a:lnTo>
                <a:lnTo>
                  <a:pt x="27037" y="21057"/>
                </a:lnTo>
                <a:lnTo>
                  <a:pt x="21057" y="27037"/>
                </a:lnTo>
                <a:lnTo>
                  <a:pt x="21057" y="361635"/>
                </a:lnTo>
                <a:lnTo>
                  <a:pt x="27037" y="367615"/>
                </a:lnTo>
                <a:lnTo>
                  <a:pt x="386011" y="367615"/>
                </a:lnTo>
                <a:lnTo>
                  <a:pt x="378617" y="378591"/>
                </a:lnTo>
                <a:lnTo>
                  <a:pt x="367678" y="385967"/>
                </a:lnTo>
                <a:lnTo>
                  <a:pt x="354307" y="388672"/>
                </a:lnTo>
                <a:close/>
              </a:path>
              <a:path w="508634" h="389254">
                <a:moveTo>
                  <a:pt x="253470" y="124110"/>
                </a:moveTo>
                <a:lnTo>
                  <a:pt x="192251" y="124110"/>
                </a:lnTo>
                <a:lnTo>
                  <a:pt x="227752" y="116735"/>
                </a:lnTo>
                <a:lnTo>
                  <a:pt x="257113" y="96757"/>
                </a:lnTo>
                <a:lnTo>
                  <a:pt x="277100" y="67398"/>
                </a:lnTo>
                <a:lnTo>
                  <a:pt x="284482" y="31880"/>
                </a:lnTo>
                <a:lnTo>
                  <a:pt x="284387" y="24426"/>
                </a:lnTo>
                <a:lnTo>
                  <a:pt x="283892" y="20004"/>
                </a:lnTo>
                <a:lnTo>
                  <a:pt x="285534" y="14866"/>
                </a:lnTo>
                <a:lnTo>
                  <a:pt x="316531" y="0"/>
                </a:lnTo>
                <a:lnTo>
                  <a:pt x="354307" y="0"/>
                </a:lnTo>
                <a:lnTo>
                  <a:pt x="367678" y="2704"/>
                </a:lnTo>
                <a:lnTo>
                  <a:pt x="378618" y="10075"/>
                </a:lnTo>
                <a:lnTo>
                  <a:pt x="386003" y="21000"/>
                </a:lnTo>
                <a:lnTo>
                  <a:pt x="310382" y="21057"/>
                </a:lnTo>
                <a:lnTo>
                  <a:pt x="306676" y="22867"/>
                </a:lnTo>
                <a:lnTo>
                  <a:pt x="305497" y="23920"/>
                </a:lnTo>
                <a:lnTo>
                  <a:pt x="305539" y="31880"/>
                </a:lnTo>
                <a:lnTo>
                  <a:pt x="296472" y="75485"/>
                </a:lnTo>
                <a:lnTo>
                  <a:pt x="271921" y="111550"/>
                </a:lnTo>
                <a:lnTo>
                  <a:pt x="253470" y="124110"/>
                </a:lnTo>
                <a:close/>
              </a:path>
              <a:path w="508634" h="389254">
                <a:moveTo>
                  <a:pt x="192251" y="145167"/>
                </a:moveTo>
                <a:lnTo>
                  <a:pt x="148646" y="136101"/>
                </a:lnTo>
                <a:lnTo>
                  <a:pt x="112582" y="111550"/>
                </a:lnTo>
                <a:lnTo>
                  <a:pt x="88030" y="75485"/>
                </a:lnTo>
                <a:lnTo>
                  <a:pt x="78964" y="31880"/>
                </a:lnTo>
                <a:lnTo>
                  <a:pt x="79006" y="23920"/>
                </a:lnTo>
                <a:lnTo>
                  <a:pt x="77827" y="22867"/>
                </a:lnTo>
                <a:lnTo>
                  <a:pt x="74121" y="21057"/>
                </a:lnTo>
                <a:lnTo>
                  <a:pt x="100493" y="21057"/>
                </a:lnTo>
                <a:lnTo>
                  <a:pt x="100115" y="24426"/>
                </a:lnTo>
                <a:lnTo>
                  <a:pt x="100021" y="31880"/>
                </a:lnTo>
                <a:lnTo>
                  <a:pt x="107402" y="67398"/>
                </a:lnTo>
                <a:lnTo>
                  <a:pt x="127390" y="96757"/>
                </a:lnTo>
                <a:lnTo>
                  <a:pt x="156751" y="116735"/>
                </a:lnTo>
                <a:lnTo>
                  <a:pt x="192251" y="124110"/>
                </a:lnTo>
                <a:lnTo>
                  <a:pt x="253470" y="124110"/>
                </a:lnTo>
                <a:lnTo>
                  <a:pt x="235857" y="136101"/>
                </a:lnTo>
                <a:lnTo>
                  <a:pt x="192251" y="145167"/>
                </a:lnTo>
                <a:close/>
              </a:path>
              <a:path w="508634" h="389254">
                <a:moveTo>
                  <a:pt x="385303" y="108065"/>
                </a:moveTo>
                <a:lnTo>
                  <a:pt x="377638" y="103895"/>
                </a:lnTo>
                <a:lnTo>
                  <a:pt x="372922" y="96020"/>
                </a:lnTo>
                <a:lnTo>
                  <a:pt x="369468" y="90335"/>
                </a:lnTo>
                <a:lnTo>
                  <a:pt x="367657" y="83133"/>
                </a:lnTo>
                <a:lnTo>
                  <a:pt x="367657" y="27037"/>
                </a:lnTo>
                <a:lnTo>
                  <a:pt x="361677" y="21057"/>
                </a:lnTo>
                <a:lnTo>
                  <a:pt x="386015" y="21057"/>
                </a:lnTo>
                <a:lnTo>
                  <a:pt x="388714" y="34365"/>
                </a:lnTo>
                <a:lnTo>
                  <a:pt x="388714" y="81406"/>
                </a:lnTo>
                <a:lnTo>
                  <a:pt x="390610" y="85028"/>
                </a:lnTo>
                <a:lnTo>
                  <a:pt x="391620" y="86123"/>
                </a:lnTo>
                <a:lnTo>
                  <a:pt x="400335" y="86123"/>
                </a:lnTo>
                <a:lnTo>
                  <a:pt x="442215" y="94601"/>
                </a:lnTo>
                <a:lnTo>
                  <a:pt x="460794" y="107138"/>
                </a:lnTo>
                <a:lnTo>
                  <a:pt x="393305" y="107138"/>
                </a:lnTo>
                <a:lnTo>
                  <a:pt x="385303" y="108065"/>
                </a:lnTo>
                <a:close/>
              </a:path>
              <a:path w="508634" h="389254">
                <a:moveTo>
                  <a:pt x="400335" y="86123"/>
                </a:moveTo>
                <a:lnTo>
                  <a:pt x="391620" y="86123"/>
                </a:lnTo>
                <a:lnTo>
                  <a:pt x="391915" y="86081"/>
                </a:lnTo>
                <a:lnTo>
                  <a:pt x="400127" y="86081"/>
                </a:lnTo>
                <a:lnTo>
                  <a:pt x="400335" y="86123"/>
                </a:lnTo>
                <a:close/>
              </a:path>
              <a:path w="508634" h="389254">
                <a:moveTo>
                  <a:pt x="460790" y="281533"/>
                </a:moveTo>
                <a:lnTo>
                  <a:pt x="400127" y="281533"/>
                </a:lnTo>
                <a:lnTo>
                  <a:pt x="434021" y="274669"/>
                </a:lnTo>
                <a:lnTo>
                  <a:pt x="461735" y="255960"/>
                </a:lnTo>
                <a:lnTo>
                  <a:pt x="480440" y="228233"/>
                </a:lnTo>
                <a:lnTo>
                  <a:pt x="487304" y="194315"/>
                </a:lnTo>
                <a:lnTo>
                  <a:pt x="480440" y="160421"/>
                </a:lnTo>
                <a:lnTo>
                  <a:pt x="461735" y="132707"/>
                </a:lnTo>
                <a:lnTo>
                  <a:pt x="434021" y="114002"/>
                </a:lnTo>
                <a:lnTo>
                  <a:pt x="400127" y="107138"/>
                </a:lnTo>
                <a:lnTo>
                  <a:pt x="460794" y="107138"/>
                </a:lnTo>
                <a:lnTo>
                  <a:pt x="476623" y="117820"/>
                </a:lnTo>
                <a:lnTo>
                  <a:pt x="499841" y="152228"/>
                </a:lnTo>
                <a:lnTo>
                  <a:pt x="508361" y="194315"/>
                </a:lnTo>
                <a:lnTo>
                  <a:pt x="499841" y="236427"/>
                </a:lnTo>
                <a:lnTo>
                  <a:pt x="476623" y="270847"/>
                </a:lnTo>
                <a:lnTo>
                  <a:pt x="460790" y="281533"/>
                </a:lnTo>
                <a:close/>
              </a:path>
              <a:path w="508634" h="389254">
                <a:moveTo>
                  <a:pt x="386011" y="367615"/>
                </a:moveTo>
                <a:lnTo>
                  <a:pt x="361677" y="367615"/>
                </a:lnTo>
                <a:lnTo>
                  <a:pt x="367657" y="361635"/>
                </a:lnTo>
                <a:lnTo>
                  <a:pt x="367657" y="313414"/>
                </a:lnTo>
                <a:lnTo>
                  <a:pt x="369439" y="300720"/>
                </a:lnTo>
                <a:lnTo>
                  <a:pt x="374359" y="290572"/>
                </a:lnTo>
                <a:lnTo>
                  <a:pt x="381782" y="283844"/>
                </a:lnTo>
                <a:lnTo>
                  <a:pt x="391073" y="281407"/>
                </a:lnTo>
                <a:lnTo>
                  <a:pt x="392547" y="281407"/>
                </a:lnTo>
                <a:lnTo>
                  <a:pt x="393305" y="281533"/>
                </a:lnTo>
                <a:lnTo>
                  <a:pt x="460790" y="281533"/>
                </a:lnTo>
                <a:lnTo>
                  <a:pt x="442215" y="294070"/>
                </a:lnTo>
                <a:lnTo>
                  <a:pt x="400336" y="302549"/>
                </a:lnTo>
                <a:lnTo>
                  <a:pt x="391620" y="302549"/>
                </a:lnTo>
                <a:lnTo>
                  <a:pt x="390609" y="303644"/>
                </a:lnTo>
                <a:lnTo>
                  <a:pt x="388714" y="307223"/>
                </a:lnTo>
                <a:lnTo>
                  <a:pt x="388714" y="354265"/>
                </a:lnTo>
                <a:lnTo>
                  <a:pt x="386011" y="367615"/>
                </a:lnTo>
                <a:close/>
              </a:path>
              <a:path w="508634" h="389254">
                <a:moveTo>
                  <a:pt x="400127" y="302591"/>
                </a:moveTo>
                <a:lnTo>
                  <a:pt x="392336" y="302591"/>
                </a:lnTo>
                <a:lnTo>
                  <a:pt x="391999" y="302549"/>
                </a:lnTo>
                <a:lnTo>
                  <a:pt x="400336" y="302549"/>
                </a:lnTo>
                <a:lnTo>
                  <a:pt x="400127" y="302591"/>
                </a:lnTo>
                <a:close/>
              </a:path>
            </a:pathLst>
          </a:custGeom>
          <a:solidFill>
            <a:srgbClr val="FED531"/>
          </a:solidFill>
        </p:spPr>
        <p:txBody>
          <a:bodyPr wrap="square" lIns="0" tIns="0" rIns="0" bIns="0" rtlCol="0"/>
          <a:lstStyle/>
          <a:p>
            <a:endParaRPr/>
          </a:p>
        </p:txBody>
      </p:sp>
      <p:sp>
        <p:nvSpPr>
          <p:cNvPr id="53" name="object 53"/>
          <p:cNvSpPr/>
          <p:nvPr/>
        </p:nvSpPr>
        <p:spPr>
          <a:xfrm>
            <a:off x="13267887" y="6034612"/>
            <a:ext cx="389255" cy="508634"/>
          </a:xfrm>
          <a:custGeom>
            <a:avLst/>
            <a:gdLst/>
            <a:ahLst/>
            <a:cxnLst/>
            <a:rect l="l" t="t" r="r" b="b"/>
            <a:pathLst>
              <a:path w="389255" h="508634">
                <a:moveTo>
                  <a:pt x="354307" y="508361"/>
                </a:moveTo>
                <a:lnTo>
                  <a:pt x="34407" y="508361"/>
                </a:lnTo>
                <a:lnTo>
                  <a:pt x="21018" y="505650"/>
                </a:lnTo>
                <a:lnTo>
                  <a:pt x="10081" y="498264"/>
                </a:lnTo>
                <a:lnTo>
                  <a:pt x="2700" y="487304"/>
                </a:lnTo>
                <a:lnTo>
                  <a:pt x="0" y="473954"/>
                </a:lnTo>
                <a:lnTo>
                  <a:pt x="0" y="440431"/>
                </a:lnTo>
                <a:lnTo>
                  <a:pt x="1929" y="426912"/>
                </a:lnTo>
                <a:lnTo>
                  <a:pt x="7254" y="416426"/>
                </a:lnTo>
                <a:lnTo>
                  <a:pt x="15279" y="409919"/>
                </a:lnTo>
                <a:lnTo>
                  <a:pt x="25310" y="408340"/>
                </a:lnTo>
                <a:lnTo>
                  <a:pt x="31922" y="408340"/>
                </a:lnTo>
                <a:lnTo>
                  <a:pt x="67423" y="400958"/>
                </a:lnTo>
                <a:lnTo>
                  <a:pt x="96783" y="380971"/>
                </a:lnTo>
                <a:lnTo>
                  <a:pt x="116771" y="351610"/>
                </a:lnTo>
                <a:lnTo>
                  <a:pt x="124152" y="316109"/>
                </a:lnTo>
                <a:lnTo>
                  <a:pt x="116771" y="280609"/>
                </a:lnTo>
                <a:lnTo>
                  <a:pt x="96783" y="251248"/>
                </a:lnTo>
                <a:lnTo>
                  <a:pt x="67423" y="231260"/>
                </a:lnTo>
                <a:lnTo>
                  <a:pt x="31922" y="223879"/>
                </a:lnTo>
                <a:lnTo>
                  <a:pt x="25310" y="223879"/>
                </a:lnTo>
                <a:lnTo>
                  <a:pt x="15279" y="222300"/>
                </a:lnTo>
                <a:lnTo>
                  <a:pt x="7254" y="215798"/>
                </a:lnTo>
                <a:lnTo>
                  <a:pt x="1929" y="205324"/>
                </a:lnTo>
                <a:lnTo>
                  <a:pt x="0" y="191830"/>
                </a:lnTo>
                <a:lnTo>
                  <a:pt x="0" y="154054"/>
                </a:lnTo>
                <a:lnTo>
                  <a:pt x="2705" y="140682"/>
                </a:lnTo>
                <a:lnTo>
                  <a:pt x="10081" y="129743"/>
                </a:lnTo>
                <a:lnTo>
                  <a:pt x="21018" y="122357"/>
                </a:lnTo>
                <a:lnTo>
                  <a:pt x="34407" y="119646"/>
                </a:lnTo>
                <a:lnTo>
                  <a:pt x="81449" y="119646"/>
                </a:lnTo>
                <a:lnTo>
                  <a:pt x="85028" y="117793"/>
                </a:lnTo>
                <a:lnTo>
                  <a:pt x="86123" y="116740"/>
                </a:lnTo>
                <a:lnTo>
                  <a:pt x="86123" y="108233"/>
                </a:lnTo>
                <a:lnTo>
                  <a:pt x="94643" y="66146"/>
                </a:lnTo>
                <a:lnTo>
                  <a:pt x="117862" y="31738"/>
                </a:lnTo>
                <a:lnTo>
                  <a:pt x="152270" y="8519"/>
                </a:lnTo>
                <a:lnTo>
                  <a:pt x="194357" y="0"/>
                </a:lnTo>
                <a:lnTo>
                  <a:pt x="236444" y="8519"/>
                </a:lnTo>
                <a:lnTo>
                  <a:pt x="255024" y="21057"/>
                </a:lnTo>
                <a:lnTo>
                  <a:pt x="194357" y="21057"/>
                </a:lnTo>
                <a:lnTo>
                  <a:pt x="160446" y="27921"/>
                </a:lnTo>
                <a:lnTo>
                  <a:pt x="132733" y="46625"/>
                </a:lnTo>
                <a:lnTo>
                  <a:pt x="114038" y="74340"/>
                </a:lnTo>
                <a:lnTo>
                  <a:pt x="107180" y="108233"/>
                </a:lnTo>
                <a:lnTo>
                  <a:pt x="107180" y="115056"/>
                </a:lnTo>
                <a:lnTo>
                  <a:pt x="107770" y="120404"/>
                </a:lnTo>
                <a:lnTo>
                  <a:pt x="106170" y="125711"/>
                </a:lnTo>
                <a:lnTo>
                  <a:pt x="75258" y="140703"/>
                </a:lnTo>
                <a:lnTo>
                  <a:pt x="27037" y="140703"/>
                </a:lnTo>
                <a:lnTo>
                  <a:pt x="21057" y="146683"/>
                </a:lnTo>
                <a:lnTo>
                  <a:pt x="21057" y="198021"/>
                </a:lnTo>
                <a:lnTo>
                  <a:pt x="22910" y="201685"/>
                </a:lnTo>
                <a:lnTo>
                  <a:pt x="23920" y="202864"/>
                </a:lnTo>
                <a:lnTo>
                  <a:pt x="32124" y="202864"/>
                </a:lnTo>
                <a:lnTo>
                  <a:pt x="75527" y="211888"/>
                </a:lnTo>
                <a:lnTo>
                  <a:pt x="111592" y="236440"/>
                </a:lnTo>
                <a:lnTo>
                  <a:pt x="136143" y="272504"/>
                </a:lnTo>
                <a:lnTo>
                  <a:pt x="145209" y="316109"/>
                </a:lnTo>
                <a:lnTo>
                  <a:pt x="136143" y="359715"/>
                </a:lnTo>
                <a:lnTo>
                  <a:pt x="111592" y="395779"/>
                </a:lnTo>
                <a:lnTo>
                  <a:pt x="75527" y="420330"/>
                </a:lnTo>
                <a:lnTo>
                  <a:pt x="32125" y="429355"/>
                </a:lnTo>
                <a:lnTo>
                  <a:pt x="23920" y="429355"/>
                </a:lnTo>
                <a:lnTo>
                  <a:pt x="22910" y="430534"/>
                </a:lnTo>
                <a:lnTo>
                  <a:pt x="21057" y="434240"/>
                </a:lnTo>
                <a:lnTo>
                  <a:pt x="21057" y="481324"/>
                </a:lnTo>
                <a:lnTo>
                  <a:pt x="27037" y="487304"/>
                </a:lnTo>
                <a:lnTo>
                  <a:pt x="386008" y="487304"/>
                </a:lnTo>
                <a:lnTo>
                  <a:pt x="378618" y="498264"/>
                </a:lnTo>
                <a:lnTo>
                  <a:pt x="367678" y="505650"/>
                </a:lnTo>
                <a:lnTo>
                  <a:pt x="354307" y="508361"/>
                </a:lnTo>
                <a:close/>
              </a:path>
              <a:path w="389255" h="508634">
                <a:moveTo>
                  <a:pt x="386008" y="487304"/>
                </a:moveTo>
                <a:lnTo>
                  <a:pt x="361677" y="487304"/>
                </a:lnTo>
                <a:lnTo>
                  <a:pt x="367657" y="481324"/>
                </a:lnTo>
                <a:lnTo>
                  <a:pt x="367657" y="146683"/>
                </a:lnTo>
                <a:lnTo>
                  <a:pt x="361677" y="140703"/>
                </a:lnTo>
                <a:lnTo>
                  <a:pt x="313456" y="140703"/>
                </a:lnTo>
                <a:lnTo>
                  <a:pt x="305100" y="139992"/>
                </a:lnTo>
                <a:lnTo>
                  <a:pt x="280902" y="120404"/>
                </a:lnTo>
                <a:lnTo>
                  <a:pt x="281534" y="115056"/>
                </a:lnTo>
                <a:lnTo>
                  <a:pt x="281534" y="108233"/>
                </a:lnTo>
                <a:lnTo>
                  <a:pt x="274675" y="74340"/>
                </a:lnTo>
                <a:lnTo>
                  <a:pt x="255981" y="46625"/>
                </a:lnTo>
                <a:lnTo>
                  <a:pt x="228268" y="27921"/>
                </a:lnTo>
                <a:lnTo>
                  <a:pt x="194357" y="21057"/>
                </a:lnTo>
                <a:lnTo>
                  <a:pt x="255024" y="21057"/>
                </a:lnTo>
                <a:lnTo>
                  <a:pt x="270852" y="31738"/>
                </a:lnTo>
                <a:lnTo>
                  <a:pt x="294071" y="66146"/>
                </a:lnTo>
                <a:lnTo>
                  <a:pt x="302591" y="108233"/>
                </a:lnTo>
                <a:lnTo>
                  <a:pt x="302549" y="116740"/>
                </a:lnTo>
                <a:lnTo>
                  <a:pt x="303644" y="117751"/>
                </a:lnTo>
                <a:lnTo>
                  <a:pt x="307265" y="119646"/>
                </a:lnTo>
                <a:lnTo>
                  <a:pt x="354307" y="119646"/>
                </a:lnTo>
                <a:lnTo>
                  <a:pt x="367678" y="122357"/>
                </a:lnTo>
                <a:lnTo>
                  <a:pt x="378618" y="129743"/>
                </a:lnTo>
                <a:lnTo>
                  <a:pt x="386008" y="140703"/>
                </a:lnTo>
                <a:lnTo>
                  <a:pt x="388715" y="154054"/>
                </a:lnTo>
                <a:lnTo>
                  <a:pt x="388715" y="473954"/>
                </a:lnTo>
                <a:lnTo>
                  <a:pt x="386008" y="487304"/>
                </a:lnTo>
                <a:close/>
              </a:path>
              <a:path w="389255" h="508634">
                <a:moveTo>
                  <a:pt x="32124" y="202864"/>
                </a:moveTo>
                <a:lnTo>
                  <a:pt x="24131" y="202864"/>
                </a:lnTo>
                <a:lnTo>
                  <a:pt x="24342" y="202822"/>
                </a:lnTo>
                <a:lnTo>
                  <a:pt x="31922" y="202822"/>
                </a:lnTo>
                <a:lnTo>
                  <a:pt x="32124" y="202864"/>
                </a:lnTo>
                <a:close/>
              </a:path>
              <a:path w="389255" h="508634">
                <a:moveTo>
                  <a:pt x="31922" y="429397"/>
                </a:moveTo>
                <a:lnTo>
                  <a:pt x="24468" y="429397"/>
                </a:lnTo>
                <a:lnTo>
                  <a:pt x="24215" y="429355"/>
                </a:lnTo>
                <a:lnTo>
                  <a:pt x="32125" y="429355"/>
                </a:lnTo>
                <a:lnTo>
                  <a:pt x="31922" y="429397"/>
                </a:lnTo>
                <a:close/>
              </a:path>
            </a:pathLst>
          </a:custGeom>
          <a:solidFill>
            <a:srgbClr val="FED531"/>
          </a:solidFill>
        </p:spPr>
        <p:txBody>
          <a:bodyPr wrap="square" lIns="0" tIns="0" rIns="0" bIns="0" rtlCol="0"/>
          <a:lstStyle/>
          <a:p>
            <a:endParaRPr/>
          </a:p>
        </p:txBody>
      </p:sp>
      <p:sp>
        <p:nvSpPr>
          <p:cNvPr id="54" name="object 54"/>
          <p:cNvSpPr/>
          <p:nvPr/>
        </p:nvSpPr>
        <p:spPr>
          <a:xfrm>
            <a:off x="10964299" y="5616407"/>
            <a:ext cx="1107107" cy="881959"/>
          </a:xfrm>
          <a:prstGeom prst="rect">
            <a:avLst/>
          </a:prstGeom>
          <a:blipFill>
            <a:blip r:embed="rId14" cstate="print"/>
            <a:stretch>
              <a:fillRect/>
            </a:stretch>
          </a:blipFill>
        </p:spPr>
        <p:txBody>
          <a:bodyPr wrap="square" lIns="0" tIns="0" rIns="0" bIns="0" rtlCol="0"/>
          <a:lstStyle/>
          <a:p>
            <a:endParaRPr/>
          </a:p>
        </p:txBody>
      </p:sp>
      <p:sp>
        <p:nvSpPr>
          <p:cNvPr id="55" name="object 55"/>
          <p:cNvSpPr/>
          <p:nvPr/>
        </p:nvSpPr>
        <p:spPr>
          <a:xfrm>
            <a:off x="9093317" y="5814409"/>
            <a:ext cx="297815" cy="84455"/>
          </a:xfrm>
          <a:custGeom>
            <a:avLst/>
            <a:gdLst/>
            <a:ahLst/>
            <a:cxnLst/>
            <a:rect l="l" t="t" r="r" b="b"/>
            <a:pathLst>
              <a:path w="297815" h="84454">
                <a:moveTo>
                  <a:pt x="108452" y="59000"/>
                </a:moveTo>
                <a:lnTo>
                  <a:pt x="28373" y="59000"/>
                </a:lnTo>
                <a:lnTo>
                  <a:pt x="60255" y="57096"/>
                </a:lnTo>
                <a:lnTo>
                  <a:pt x="99145" y="42320"/>
                </a:lnTo>
                <a:lnTo>
                  <a:pt x="134774" y="5474"/>
                </a:lnTo>
                <a:lnTo>
                  <a:pt x="136837" y="1979"/>
                </a:lnTo>
                <a:lnTo>
                  <a:pt x="140796" y="0"/>
                </a:lnTo>
                <a:lnTo>
                  <a:pt x="148840" y="800"/>
                </a:lnTo>
                <a:lnTo>
                  <a:pt x="152293" y="3453"/>
                </a:lnTo>
                <a:lnTo>
                  <a:pt x="153683" y="7285"/>
                </a:lnTo>
                <a:lnTo>
                  <a:pt x="160032" y="19108"/>
                </a:lnTo>
                <a:lnTo>
                  <a:pt x="171018" y="30785"/>
                </a:lnTo>
                <a:lnTo>
                  <a:pt x="142860" y="30785"/>
                </a:lnTo>
                <a:lnTo>
                  <a:pt x="108452" y="59000"/>
                </a:lnTo>
                <a:close/>
              </a:path>
              <a:path w="297815" h="84454">
                <a:moveTo>
                  <a:pt x="252820" y="83849"/>
                </a:moveTo>
                <a:lnTo>
                  <a:pt x="210724" y="78442"/>
                </a:lnTo>
                <a:lnTo>
                  <a:pt x="179188" y="65008"/>
                </a:lnTo>
                <a:lnTo>
                  <a:pt x="156979" y="47729"/>
                </a:lnTo>
                <a:lnTo>
                  <a:pt x="142860" y="30785"/>
                </a:lnTo>
                <a:lnTo>
                  <a:pt x="171018" y="30785"/>
                </a:lnTo>
                <a:lnTo>
                  <a:pt x="180720" y="41098"/>
                </a:lnTo>
                <a:lnTo>
                  <a:pt x="220582" y="59384"/>
                </a:lnTo>
                <a:lnTo>
                  <a:pt x="284448" y="60097"/>
                </a:lnTo>
                <a:lnTo>
                  <a:pt x="291475" y="60097"/>
                </a:lnTo>
                <a:lnTo>
                  <a:pt x="295608" y="63045"/>
                </a:lnTo>
                <a:lnTo>
                  <a:pt x="261049" y="83672"/>
                </a:lnTo>
                <a:lnTo>
                  <a:pt x="252820" y="83849"/>
                </a:lnTo>
                <a:close/>
              </a:path>
              <a:path w="297815" h="84454">
                <a:moveTo>
                  <a:pt x="23429" y="79561"/>
                </a:moveTo>
                <a:lnTo>
                  <a:pt x="9277" y="77785"/>
                </a:lnTo>
                <a:lnTo>
                  <a:pt x="3600" y="76563"/>
                </a:lnTo>
                <a:lnTo>
                  <a:pt x="0" y="70920"/>
                </a:lnTo>
                <a:lnTo>
                  <a:pt x="2484" y="59591"/>
                </a:lnTo>
                <a:lnTo>
                  <a:pt x="8094" y="56012"/>
                </a:lnTo>
                <a:lnTo>
                  <a:pt x="13771" y="57233"/>
                </a:lnTo>
                <a:lnTo>
                  <a:pt x="28373" y="59000"/>
                </a:lnTo>
                <a:lnTo>
                  <a:pt x="108452" y="59000"/>
                </a:lnTo>
                <a:lnTo>
                  <a:pt x="100828" y="65253"/>
                </a:lnTo>
                <a:lnTo>
                  <a:pt x="57482" y="78448"/>
                </a:lnTo>
                <a:lnTo>
                  <a:pt x="23429" y="79561"/>
                </a:lnTo>
                <a:close/>
              </a:path>
              <a:path w="297815" h="84454">
                <a:moveTo>
                  <a:pt x="291475" y="60097"/>
                </a:moveTo>
                <a:lnTo>
                  <a:pt x="284448" y="60097"/>
                </a:lnTo>
                <a:lnTo>
                  <a:pt x="290175" y="59170"/>
                </a:lnTo>
                <a:lnTo>
                  <a:pt x="291475" y="60097"/>
                </a:lnTo>
                <a:close/>
              </a:path>
            </a:pathLst>
          </a:custGeom>
          <a:solidFill>
            <a:srgbClr val="FED531"/>
          </a:solidFill>
        </p:spPr>
        <p:txBody>
          <a:bodyPr wrap="square" lIns="0" tIns="0" rIns="0" bIns="0" rtlCol="0"/>
          <a:lstStyle/>
          <a:p>
            <a:endParaRPr/>
          </a:p>
        </p:txBody>
      </p:sp>
      <p:sp>
        <p:nvSpPr>
          <p:cNvPr id="56" name="object 56"/>
          <p:cNvSpPr/>
          <p:nvPr/>
        </p:nvSpPr>
        <p:spPr>
          <a:xfrm>
            <a:off x="9091641" y="5737972"/>
            <a:ext cx="300355" cy="312420"/>
          </a:xfrm>
          <a:custGeom>
            <a:avLst/>
            <a:gdLst/>
            <a:ahLst/>
            <a:cxnLst/>
            <a:rect l="l" t="t" r="r" b="b"/>
            <a:pathLst>
              <a:path w="300354" h="312420">
                <a:moveTo>
                  <a:pt x="149884" y="311898"/>
                </a:moveTo>
                <a:lnTo>
                  <a:pt x="102557" y="303935"/>
                </a:lnTo>
                <a:lnTo>
                  <a:pt x="61419" y="281771"/>
                </a:lnTo>
                <a:lnTo>
                  <a:pt x="28955" y="247994"/>
                </a:lnTo>
                <a:lnTo>
                  <a:pt x="7653" y="205190"/>
                </a:lnTo>
                <a:lnTo>
                  <a:pt x="0" y="155949"/>
                </a:lnTo>
                <a:lnTo>
                  <a:pt x="7653" y="106707"/>
                </a:lnTo>
                <a:lnTo>
                  <a:pt x="28955" y="63904"/>
                </a:lnTo>
                <a:lnTo>
                  <a:pt x="61419" y="30126"/>
                </a:lnTo>
                <a:lnTo>
                  <a:pt x="102557" y="7962"/>
                </a:lnTo>
                <a:lnTo>
                  <a:pt x="149884" y="0"/>
                </a:lnTo>
                <a:lnTo>
                  <a:pt x="197202" y="7962"/>
                </a:lnTo>
                <a:lnTo>
                  <a:pt x="221505" y="21057"/>
                </a:lnTo>
                <a:lnTo>
                  <a:pt x="149884" y="21057"/>
                </a:lnTo>
                <a:lnTo>
                  <a:pt x="109207" y="27946"/>
                </a:lnTo>
                <a:lnTo>
                  <a:pt x="73848" y="47119"/>
                </a:lnTo>
                <a:lnTo>
                  <a:pt x="45945" y="76337"/>
                </a:lnTo>
                <a:lnTo>
                  <a:pt x="27635" y="113360"/>
                </a:lnTo>
                <a:lnTo>
                  <a:pt x="21057" y="155949"/>
                </a:lnTo>
                <a:lnTo>
                  <a:pt x="27635" y="198537"/>
                </a:lnTo>
                <a:lnTo>
                  <a:pt x="45945" y="235560"/>
                </a:lnTo>
                <a:lnTo>
                  <a:pt x="73848" y="264778"/>
                </a:lnTo>
                <a:lnTo>
                  <a:pt x="109207" y="283952"/>
                </a:lnTo>
                <a:lnTo>
                  <a:pt x="149884" y="290841"/>
                </a:lnTo>
                <a:lnTo>
                  <a:pt x="221505" y="290841"/>
                </a:lnTo>
                <a:lnTo>
                  <a:pt x="197202" y="303935"/>
                </a:lnTo>
                <a:lnTo>
                  <a:pt x="149884" y="311898"/>
                </a:lnTo>
                <a:close/>
              </a:path>
              <a:path w="300354" h="312420">
                <a:moveTo>
                  <a:pt x="221505" y="290841"/>
                </a:moveTo>
                <a:lnTo>
                  <a:pt x="149884" y="290841"/>
                </a:lnTo>
                <a:lnTo>
                  <a:pt x="190564" y="283952"/>
                </a:lnTo>
                <a:lnTo>
                  <a:pt x="225924" y="264778"/>
                </a:lnTo>
                <a:lnTo>
                  <a:pt x="253826" y="235560"/>
                </a:lnTo>
                <a:lnTo>
                  <a:pt x="272134" y="198537"/>
                </a:lnTo>
                <a:lnTo>
                  <a:pt x="278712" y="155949"/>
                </a:lnTo>
                <a:lnTo>
                  <a:pt x="272134" y="113360"/>
                </a:lnTo>
                <a:lnTo>
                  <a:pt x="253826" y="76337"/>
                </a:lnTo>
                <a:lnTo>
                  <a:pt x="225924" y="47119"/>
                </a:lnTo>
                <a:lnTo>
                  <a:pt x="190564" y="27946"/>
                </a:lnTo>
                <a:lnTo>
                  <a:pt x="149884" y="21057"/>
                </a:lnTo>
                <a:lnTo>
                  <a:pt x="221505" y="21057"/>
                </a:lnTo>
                <a:lnTo>
                  <a:pt x="238339" y="30126"/>
                </a:lnTo>
                <a:lnTo>
                  <a:pt x="270807" y="63904"/>
                </a:lnTo>
                <a:lnTo>
                  <a:pt x="292113" y="106707"/>
                </a:lnTo>
                <a:lnTo>
                  <a:pt x="299769" y="155949"/>
                </a:lnTo>
                <a:lnTo>
                  <a:pt x="292113" y="205190"/>
                </a:lnTo>
                <a:lnTo>
                  <a:pt x="270807" y="247994"/>
                </a:lnTo>
                <a:lnTo>
                  <a:pt x="238339" y="281771"/>
                </a:lnTo>
                <a:lnTo>
                  <a:pt x="221505" y="290841"/>
                </a:lnTo>
                <a:close/>
              </a:path>
            </a:pathLst>
          </a:custGeom>
          <a:solidFill>
            <a:srgbClr val="FED531"/>
          </a:solidFill>
        </p:spPr>
        <p:txBody>
          <a:bodyPr wrap="square" lIns="0" tIns="0" rIns="0" bIns="0" rtlCol="0"/>
          <a:lstStyle/>
          <a:p>
            <a:endParaRPr/>
          </a:p>
        </p:txBody>
      </p:sp>
      <p:sp>
        <p:nvSpPr>
          <p:cNvPr id="57" name="object 57"/>
          <p:cNvSpPr/>
          <p:nvPr/>
        </p:nvSpPr>
        <p:spPr>
          <a:xfrm>
            <a:off x="9178368" y="6089963"/>
            <a:ext cx="113030" cy="316865"/>
          </a:xfrm>
          <a:custGeom>
            <a:avLst/>
            <a:gdLst/>
            <a:ahLst/>
            <a:cxnLst/>
            <a:rect l="l" t="t" r="r" b="b"/>
            <a:pathLst>
              <a:path w="113029" h="316864">
                <a:moveTo>
                  <a:pt x="57726" y="316531"/>
                </a:moveTo>
                <a:lnTo>
                  <a:pt x="53725" y="316531"/>
                </a:lnTo>
                <a:lnTo>
                  <a:pt x="49977" y="316404"/>
                </a:lnTo>
                <a:lnTo>
                  <a:pt x="46523" y="314214"/>
                </a:lnTo>
                <a:lnTo>
                  <a:pt x="44796" y="310887"/>
                </a:lnTo>
                <a:lnTo>
                  <a:pt x="345" y="226237"/>
                </a:lnTo>
                <a:lnTo>
                  <a:pt x="0" y="223669"/>
                </a:lnTo>
                <a:lnTo>
                  <a:pt x="34731" y="69277"/>
                </a:lnTo>
                <a:lnTo>
                  <a:pt x="14348" y="48305"/>
                </a:lnTo>
                <a:lnTo>
                  <a:pt x="14348" y="41819"/>
                </a:lnTo>
                <a:lnTo>
                  <a:pt x="18307" y="37692"/>
                </a:lnTo>
                <a:lnTo>
                  <a:pt x="54988" y="0"/>
                </a:lnTo>
                <a:lnTo>
                  <a:pt x="62148" y="0"/>
                </a:lnTo>
                <a:lnTo>
                  <a:pt x="87968" y="26532"/>
                </a:lnTo>
                <a:lnTo>
                  <a:pt x="58568" y="26532"/>
                </a:lnTo>
                <a:lnTo>
                  <a:pt x="40543" y="45062"/>
                </a:lnTo>
                <a:lnTo>
                  <a:pt x="58568" y="63550"/>
                </a:lnTo>
                <a:lnTo>
                  <a:pt x="87963" y="63550"/>
                </a:lnTo>
                <a:lnTo>
                  <a:pt x="81983" y="69699"/>
                </a:lnTo>
                <a:lnTo>
                  <a:pt x="85357" y="87092"/>
                </a:lnTo>
                <a:lnTo>
                  <a:pt x="52293" y="87092"/>
                </a:lnTo>
                <a:lnTo>
                  <a:pt x="21928" y="222068"/>
                </a:lnTo>
                <a:lnTo>
                  <a:pt x="54904" y="284818"/>
                </a:lnTo>
                <a:lnTo>
                  <a:pt x="79726" y="284818"/>
                </a:lnTo>
                <a:lnTo>
                  <a:pt x="61137" y="314678"/>
                </a:lnTo>
                <a:lnTo>
                  <a:pt x="57726" y="316531"/>
                </a:lnTo>
                <a:close/>
              </a:path>
              <a:path w="113029" h="316864">
                <a:moveTo>
                  <a:pt x="87963" y="63550"/>
                </a:moveTo>
                <a:lnTo>
                  <a:pt x="58568" y="63550"/>
                </a:lnTo>
                <a:lnTo>
                  <a:pt x="76593" y="45062"/>
                </a:lnTo>
                <a:lnTo>
                  <a:pt x="58568" y="26532"/>
                </a:lnTo>
                <a:lnTo>
                  <a:pt x="87968" y="26532"/>
                </a:lnTo>
                <a:lnTo>
                  <a:pt x="98829" y="37692"/>
                </a:lnTo>
                <a:lnTo>
                  <a:pt x="102788" y="41819"/>
                </a:lnTo>
                <a:lnTo>
                  <a:pt x="102788" y="48305"/>
                </a:lnTo>
                <a:lnTo>
                  <a:pt x="87963" y="63550"/>
                </a:lnTo>
                <a:close/>
              </a:path>
              <a:path w="113029" h="316864">
                <a:moveTo>
                  <a:pt x="60505" y="89198"/>
                </a:moveTo>
                <a:lnTo>
                  <a:pt x="56294" y="89198"/>
                </a:lnTo>
                <a:lnTo>
                  <a:pt x="54104" y="88440"/>
                </a:lnTo>
                <a:lnTo>
                  <a:pt x="52293" y="87092"/>
                </a:lnTo>
                <a:lnTo>
                  <a:pt x="85357" y="87092"/>
                </a:lnTo>
                <a:lnTo>
                  <a:pt x="85455" y="87597"/>
                </a:lnTo>
                <a:lnTo>
                  <a:pt x="64000" y="87597"/>
                </a:lnTo>
                <a:lnTo>
                  <a:pt x="62400" y="88608"/>
                </a:lnTo>
                <a:lnTo>
                  <a:pt x="60505" y="89198"/>
                </a:lnTo>
                <a:close/>
              </a:path>
              <a:path w="113029" h="316864">
                <a:moveTo>
                  <a:pt x="79726" y="284818"/>
                </a:moveTo>
                <a:lnTo>
                  <a:pt x="54904" y="284818"/>
                </a:lnTo>
                <a:lnTo>
                  <a:pt x="90985" y="226911"/>
                </a:lnTo>
                <a:lnTo>
                  <a:pt x="90923" y="226237"/>
                </a:lnTo>
                <a:lnTo>
                  <a:pt x="64000" y="87597"/>
                </a:lnTo>
                <a:lnTo>
                  <a:pt x="85455" y="87597"/>
                </a:lnTo>
                <a:lnTo>
                  <a:pt x="112979" y="229522"/>
                </a:lnTo>
                <a:lnTo>
                  <a:pt x="112474" y="232218"/>
                </a:lnTo>
                <a:lnTo>
                  <a:pt x="79726" y="284818"/>
                </a:lnTo>
                <a:close/>
              </a:path>
            </a:pathLst>
          </a:custGeom>
          <a:solidFill>
            <a:srgbClr val="FED531"/>
          </a:solidFill>
        </p:spPr>
        <p:txBody>
          <a:bodyPr wrap="square" lIns="0" tIns="0" rIns="0" bIns="0" rtlCol="0"/>
          <a:lstStyle/>
          <a:p>
            <a:endParaRPr/>
          </a:p>
        </p:txBody>
      </p:sp>
      <p:sp>
        <p:nvSpPr>
          <p:cNvPr id="58" name="object 58"/>
          <p:cNvSpPr/>
          <p:nvPr/>
        </p:nvSpPr>
        <p:spPr>
          <a:xfrm>
            <a:off x="9458988" y="5587119"/>
            <a:ext cx="843915" cy="607060"/>
          </a:xfrm>
          <a:custGeom>
            <a:avLst/>
            <a:gdLst/>
            <a:ahLst/>
            <a:cxnLst/>
            <a:rect l="l" t="t" r="r" b="b"/>
            <a:pathLst>
              <a:path w="843915" h="607060">
                <a:moveTo>
                  <a:pt x="42130" y="433019"/>
                </a:moveTo>
                <a:lnTo>
                  <a:pt x="30464" y="433019"/>
                </a:lnTo>
                <a:lnTo>
                  <a:pt x="25748" y="428302"/>
                </a:lnTo>
                <a:lnTo>
                  <a:pt x="25790" y="82291"/>
                </a:lnTo>
                <a:lnTo>
                  <a:pt x="21283" y="82291"/>
                </a:lnTo>
                <a:lnTo>
                  <a:pt x="12972" y="80606"/>
                </a:lnTo>
                <a:lnTo>
                  <a:pt x="6185" y="76016"/>
                </a:lnTo>
                <a:lnTo>
                  <a:pt x="1610" y="69214"/>
                </a:lnTo>
                <a:lnTo>
                  <a:pt x="0" y="61234"/>
                </a:lnTo>
                <a:lnTo>
                  <a:pt x="0" y="21057"/>
                </a:lnTo>
                <a:lnTo>
                  <a:pt x="1610" y="13076"/>
                </a:lnTo>
                <a:lnTo>
                  <a:pt x="6186" y="6275"/>
                </a:lnTo>
                <a:lnTo>
                  <a:pt x="12973" y="1684"/>
                </a:lnTo>
                <a:lnTo>
                  <a:pt x="21283" y="0"/>
                </a:lnTo>
                <a:lnTo>
                  <a:pt x="822466" y="0"/>
                </a:lnTo>
                <a:lnTo>
                  <a:pt x="830759" y="1684"/>
                </a:lnTo>
                <a:lnTo>
                  <a:pt x="837548" y="6275"/>
                </a:lnTo>
                <a:lnTo>
                  <a:pt x="842134" y="13076"/>
                </a:lnTo>
                <a:lnTo>
                  <a:pt x="843749" y="21057"/>
                </a:lnTo>
                <a:lnTo>
                  <a:pt x="21157" y="21057"/>
                </a:lnTo>
                <a:lnTo>
                  <a:pt x="20989" y="21225"/>
                </a:lnTo>
                <a:lnTo>
                  <a:pt x="20989" y="61065"/>
                </a:lnTo>
                <a:lnTo>
                  <a:pt x="21157" y="61234"/>
                </a:lnTo>
                <a:lnTo>
                  <a:pt x="843749" y="61234"/>
                </a:lnTo>
                <a:lnTo>
                  <a:pt x="842134" y="69214"/>
                </a:lnTo>
                <a:lnTo>
                  <a:pt x="837548" y="76016"/>
                </a:lnTo>
                <a:lnTo>
                  <a:pt x="830759" y="80606"/>
                </a:lnTo>
                <a:lnTo>
                  <a:pt x="822466" y="82291"/>
                </a:lnTo>
                <a:lnTo>
                  <a:pt x="46973" y="82291"/>
                </a:lnTo>
                <a:lnTo>
                  <a:pt x="46805" y="428302"/>
                </a:lnTo>
                <a:lnTo>
                  <a:pt x="42130" y="433019"/>
                </a:lnTo>
                <a:close/>
              </a:path>
              <a:path w="843915" h="607060">
                <a:moveTo>
                  <a:pt x="843749" y="61234"/>
                </a:moveTo>
                <a:lnTo>
                  <a:pt x="822592" y="61234"/>
                </a:lnTo>
                <a:lnTo>
                  <a:pt x="822761" y="61065"/>
                </a:lnTo>
                <a:lnTo>
                  <a:pt x="822761" y="21225"/>
                </a:lnTo>
                <a:lnTo>
                  <a:pt x="822592" y="21057"/>
                </a:lnTo>
                <a:lnTo>
                  <a:pt x="843749" y="21057"/>
                </a:lnTo>
                <a:lnTo>
                  <a:pt x="843749" y="61234"/>
                </a:lnTo>
                <a:close/>
              </a:path>
              <a:path w="843915" h="607060">
                <a:moveTo>
                  <a:pt x="817891" y="585557"/>
                </a:moveTo>
                <a:lnTo>
                  <a:pt x="796734" y="585557"/>
                </a:lnTo>
                <a:lnTo>
                  <a:pt x="796818" y="82375"/>
                </a:lnTo>
                <a:lnTo>
                  <a:pt x="817917" y="82291"/>
                </a:lnTo>
                <a:lnTo>
                  <a:pt x="817891" y="585557"/>
                </a:lnTo>
                <a:close/>
              </a:path>
              <a:path w="843915" h="607060">
                <a:moveTo>
                  <a:pt x="796566" y="606614"/>
                </a:moveTo>
                <a:lnTo>
                  <a:pt x="47142" y="606614"/>
                </a:lnTo>
                <a:lnTo>
                  <a:pt x="38824" y="604929"/>
                </a:lnTo>
                <a:lnTo>
                  <a:pt x="32023" y="600339"/>
                </a:lnTo>
                <a:lnTo>
                  <a:pt x="27432" y="593537"/>
                </a:lnTo>
                <a:lnTo>
                  <a:pt x="25816" y="585557"/>
                </a:lnTo>
                <a:lnTo>
                  <a:pt x="25748" y="554224"/>
                </a:lnTo>
                <a:lnTo>
                  <a:pt x="30464" y="549507"/>
                </a:lnTo>
                <a:lnTo>
                  <a:pt x="42130" y="549507"/>
                </a:lnTo>
                <a:lnTo>
                  <a:pt x="46805" y="554224"/>
                </a:lnTo>
                <a:lnTo>
                  <a:pt x="46805" y="585388"/>
                </a:lnTo>
                <a:lnTo>
                  <a:pt x="46973" y="585557"/>
                </a:lnTo>
                <a:lnTo>
                  <a:pt x="817891" y="585557"/>
                </a:lnTo>
                <a:lnTo>
                  <a:pt x="816275" y="593537"/>
                </a:lnTo>
                <a:lnTo>
                  <a:pt x="811685" y="600339"/>
                </a:lnTo>
                <a:lnTo>
                  <a:pt x="804883" y="604929"/>
                </a:lnTo>
                <a:lnTo>
                  <a:pt x="796566" y="606614"/>
                </a:lnTo>
                <a:close/>
              </a:path>
            </a:pathLst>
          </a:custGeom>
          <a:solidFill>
            <a:srgbClr val="FED531"/>
          </a:solidFill>
        </p:spPr>
        <p:txBody>
          <a:bodyPr wrap="square" lIns="0" tIns="0" rIns="0" bIns="0" rtlCol="0"/>
          <a:lstStyle/>
          <a:p>
            <a:endParaRPr/>
          </a:p>
        </p:txBody>
      </p:sp>
      <p:sp>
        <p:nvSpPr>
          <p:cNvPr id="59" name="object 59"/>
          <p:cNvSpPr/>
          <p:nvPr/>
        </p:nvSpPr>
        <p:spPr>
          <a:xfrm>
            <a:off x="9007708" y="5812556"/>
            <a:ext cx="802640" cy="707390"/>
          </a:xfrm>
          <a:custGeom>
            <a:avLst/>
            <a:gdLst/>
            <a:ahLst/>
            <a:cxnLst/>
            <a:rect l="l" t="t" r="r" b="b"/>
            <a:pathLst>
              <a:path w="802640" h="707390">
                <a:moveTo>
                  <a:pt x="408530" y="275216"/>
                </a:moveTo>
                <a:lnTo>
                  <a:pt x="374775" y="275216"/>
                </a:lnTo>
                <a:lnTo>
                  <a:pt x="704572" y="12634"/>
                </a:lnTo>
                <a:lnTo>
                  <a:pt x="713106" y="7160"/>
                </a:lnTo>
                <a:lnTo>
                  <a:pt x="722212" y="3205"/>
                </a:lnTo>
                <a:lnTo>
                  <a:pt x="731785" y="807"/>
                </a:lnTo>
                <a:lnTo>
                  <a:pt x="741716" y="0"/>
                </a:lnTo>
                <a:lnTo>
                  <a:pt x="755875" y="1622"/>
                </a:lnTo>
                <a:lnTo>
                  <a:pt x="769012" y="6343"/>
                </a:lnTo>
                <a:lnTo>
                  <a:pt x="780703" y="13947"/>
                </a:lnTo>
                <a:lnTo>
                  <a:pt x="787505" y="21057"/>
                </a:lnTo>
                <a:lnTo>
                  <a:pt x="741717" y="21057"/>
                </a:lnTo>
                <a:lnTo>
                  <a:pt x="735232" y="21581"/>
                </a:lnTo>
                <a:lnTo>
                  <a:pt x="728977" y="23136"/>
                </a:lnTo>
                <a:lnTo>
                  <a:pt x="723037" y="25694"/>
                </a:lnTo>
                <a:lnTo>
                  <a:pt x="717501" y="29227"/>
                </a:lnTo>
                <a:lnTo>
                  <a:pt x="408530" y="275216"/>
                </a:lnTo>
                <a:close/>
              </a:path>
              <a:path w="802640" h="707390">
                <a:moveTo>
                  <a:pt x="451787" y="685747"/>
                </a:moveTo>
                <a:lnTo>
                  <a:pt x="430744" y="685747"/>
                </a:lnTo>
                <a:lnTo>
                  <a:pt x="430281" y="362561"/>
                </a:lnTo>
                <a:lnTo>
                  <a:pt x="431755" y="359529"/>
                </a:lnTo>
                <a:lnTo>
                  <a:pt x="434240" y="357508"/>
                </a:lnTo>
                <a:lnTo>
                  <a:pt x="765848" y="93367"/>
                </a:lnTo>
                <a:lnTo>
                  <a:pt x="776502" y="81328"/>
                </a:lnTo>
                <a:lnTo>
                  <a:pt x="781525" y="66703"/>
                </a:lnTo>
                <a:lnTo>
                  <a:pt x="780689" y="51312"/>
                </a:lnTo>
                <a:lnTo>
                  <a:pt x="773765" y="36976"/>
                </a:lnTo>
                <a:lnTo>
                  <a:pt x="767313" y="30224"/>
                </a:lnTo>
                <a:lnTo>
                  <a:pt x="759636" y="25226"/>
                </a:lnTo>
                <a:lnTo>
                  <a:pt x="751012" y="22123"/>
                </a:lnTo>
                <a:lnTo>
                  <a:pt x="741717" y="21057"/>
                </a:lnTo>
                <a:lnTo>
                  <a:pt x="787505" y="21057"/>
                </a:lnTo>
                <a:lnTo>
                  <a:pt x="790527" y="24215"/>
                </a:lnTo>
                <a:lnTo>
                  <a:pt x="801086" y="46100"/>
                </a:lnTo>
                <a:lnTo>
                  <a:pt x="802387" y="69541"/>
                </a:lnTo>
                <a:lnTo>
                  <a:pt x="794821" y="91765"/>
                </a:lnTo>
                <a:lnTo>
                  <a:pt x="778777" y="110002"/>
                </a:lnTo>
                <a:lnTo>
                  <a:pt x="451338" y="370816"/>
                </a:lnTo>
                <a:lnTo>
                  <a:pt x="451787" y="685747"/>
                </a:lnTo>
                <a:close/>
              </a:path>
              <a:path w="802640" h="707390">
                <a:moveTo>
                  <a:pt x="444095" y="706804"/>
                </a:moveTo>
                <a:lnTo>
                  <a:pt x="10528" y="706593"/>
                </a:lnTo>
                <a:lnTo>
                  <a:pt x="4704" y="706593"/>
                </a:lnTo>
                <a:lnTo>
                  <a:pt x="0" y="701919"/>
                </a:lnTo>
                <a:lnTo>
                  <a:pt x="0" y="441652"/>
                </a:lnTo>
                <a:lnTo>
                  <a:pt x="5174" y="396858"/>
                </a:lnTo>
                <a:lnTo>
                  <a:pt x="19908" y="355712"/>
                </a:lnTo>
                <a:lnTo>
                  <a:pt x="43019" y="319395"/>
                </a:lnTo>
                <a:lnTo>
                  <a:pt x="73325" y="289090"/>
                </a:lnTo>
                <a:lnTo>
                  <a:pt x="109642" y="265980"/>
                </a:lnTo>
                <a:lnTo>
                  <a:pt x="150787" y="251247"/>
                </a:lnTo>
                <a:lnTo>
                  <a:pt x="195578" y="246073"/>
                </a:lnTo>
                <a:lnTo>
                  <a:pt x="272058" y="246073"/>
                </a:lnTo>
                <a:lnTo>
                  <a:pt x="299194" y="247944"/>
                </a:lnTo>
                <a:lnTo>
                  <a:pt x="325564" y="253491"/>
                </a:lnTo>
                <a:lnTo>
                  <a:pt x="350860" y="262614"/>
                </a:lnTo>
                <a:lnTo>
                  <a:pt x="359430" y="267130"/>
                </a:lnTo>
                <a:lnTo>
                  <a:pt x="195578" y="267130"/>
                </a:lnTo>
                <a:lnTo>
                  <a:pt x="149237" y="273375"/>
                </a:lnTo>
                <a:lnTo>
                  <a:pt x="107563" y="290992"/>
                </a:lnTo>
                <a:lnTo>
                  <a:pt x="72231" y="318304"/>
                </a:lnTo>
                <a:lnTo>
                  <a:pt x="44918" y="353636"/>
                </a:lnTo>
                <a:lnTo>
                  <a:pt x="27301" y="395311"/>
                </a:lnTo>
                <a:lnTo>
                  <a:pt x="21057" y="441652"/>
                </a:lnTo>
                <a:lnTo>
                  <a:pt x="21057" y="685536"/>
                </a:lnTo>
                <a:lnTo>
                  <a:pt x="451787" y="685747"/>
                </a:lnTo>
                <a:lnTo>
                  <a:pt x="451844" y="699055"/>
                </a:lnTo>
                <a:lnTo>
                  <a:pt x="450707" y="701708"/>
                </a:lnTo>
                <a:lnTo>
                  <a:pt x="446790" y="705709"/>
                </a:lnTo>
                <a:lnTo>
                  <a:pt x="444095" y="706804"/>
                </a:lnTo>
                <a:close/>
              </a:path>
              <a:path w="802640" h="707390">
                <a:moveTo>
                  <a:pt x="373343" y="299432"/>
                </a:moveTo>
                <a:lnTo>
                  <a:pt x="323074" y="274700"/>
                </a:lnTo>
                <a:lnTo>
                  <a:pt x="272058" y="267130"/>
                </a:lnTo>
                <a:lnTo>
                  <a:pt x="359430" y="267130"/>
                </a:lnTo>
                <a:lnTo>
                  <a:pt x="374775" y="275216"/>
                </a:lnTo>
                <a:lnTo>
                  <a:pt x="408530" y="275216"/>
                </a:lnTo>
                <a:lnTo>
                  <a:pt x="378354" y="299221"/>
                </a:lnTo>
                <a:lnTo>
                  <a:pt x="373343" y="299432"/>
                </a:lnTo>
                <a:close/>
              </a:path>
            </a:pathLst>
          </a:custGeom>
          <a:solidFill>
            <a:srgbClr val="FED531"/>
          </a:solidFill>
        </p:spPr>
        <p:txBody>
          <a:bodyPr wrap="square" lIns="0" tIns="0" rIns="0" bIns="0" rtlCol="0"/>
          <a:lstStyle/>
          <a:p>
            <a:endParaRPr/>
          </a:p>
        </p:txBody>
      </p:sp>
      <p:sp>
        <p:nvSpPr>
          <p:cNvPr id="60" name="object 60"/>
          <p:cNvSpPr/>
          <p:nvPr/>
        </p:nvSpPr>
        <p:spPr>
          <a:xfrm>
            <a:off x="9861786" y="5709966"/>
            <a:ext cx="295275" cy="295275"/>
          </a:xfrm>
          <a:custGeom>
            <a:avLst/>
            <a:gdLst/>
            <a:ahLst/>
            <a:cxnLst/>
            <a:rect l="l" t="t" r="r" b="b"/>
            <a:pathLst>
              <a:path w="295275" h="295275">
                <a:moveTo>
                  <a:pt x="147357" y="294715"/>
                </a:moveTo>
                <a:lnTo>
                  <a:pt x="100837" y="287193"/>
                </a:lnTo>
                <a:lnTo>
                  <a:pt x="60392" y="266257"/>
                </a:lnTo>
                <a:lnTo>
                  <a:pt x="28473" y="234350"/>
                </a:lnTo>
                <a:lnTo>
                  <a:pt x="7526" y="193916"/>
                </a:lnTo>
                <a:lnTo>
                  <a:pt x="0" y="147400"/>
                </a:lnTo>
                <a:lnTo>
                  <a:pt x="5386" y="107876"/>
                </a:lnTo>
                <a:lnTo>
                  <a:pt x="20567" y="72399"/>
                </a:lnTo>
                <a:lnTo>
                  <a:pt x="44079" y="42426"/>
                </a:lnTo>
                <a:lnTo>
                  <a:pt x="74458" y="19414"/>
                </a:lnTo>
                <a:lnTo>
                  <a:pt x="75089" y="18867"/>
                </a:lnTo>
                <a:lnTo>
                  <a:pt x="75763" y="18361"/>
                </a:lnTo>
                <a:lnTo>
                  <a:pt x="76563" y="17940"/>
                </a:lnTo>
                <a:lnTo>
                  <a:pt x="77027" y="17730"/>
                </a:lnTo>
                <a:lnTo>
                  <a:pt x="77490" y="17603"/>
                </a:lnTo>
                <a:lnTo>
                  <a:pt x="77911" y="17435"/>
                </a:lnTo>
                <a:lnTo>
                  <a:pt x="93974" y="10020"/>
                </a:lnTo>
                <a:lnTo>
                  <a:pt x="110992" y="4548"/>
                </a:lnTo>
                <a:lnTo>
                  <a:pt x="128831" y="1160"/>
                </a:lnTo>
                <a:lnTo>
                  <a:pt x="147357" y="0"/>
                </a:lnTo>
                <a:lnTo>
                  <a:pt x="193878" y="7526"/>
                </a:lnTo>
                <a:lnTo>
                  <a:pt x="220000" y="21057"/>
                </a:lnTo>
                <a:lnTo>
                  <a:pt x="147357" y="21057"/>
                </a:lnTo>
                <a:lnTo>
                  <a:pt x="133659" y="21800"/>
                </a:lnTo>
                <a:lnTo>
                  <a:pt x="120399" y="23973"/>
                </a:lnTo>
                <a:lnTo>
                  <a:pt x="107636" y="27488"/>
                </a:lnTo>
                <a:lnTo>
                  <a:pt x="95430" y="32259"/>
                </a:lnTo>
                <a:lnTo>
                  <a:pt x="100543" y="42535"/>
                </a:lnTo>
                <a:lnTo>
                  <a:pt x="77026" y="42535"/>
                </a:lnTo>
                <a:lnTo>
                  <a:pt x="54050" y="62337"/>
                </a:lnTo>
                <a:lnTo>
                  <a:pt x="36391" y="87087"/>
                </a:lnTo>
                <a:lnTo>
                  <a:pt x="25058" y="115776"/>
                </a:lnTo>
                <a:lnTo>
                  <a:pt x="21056" y="147400"/>
                </a:lnTo>
                <a:lnTo>
                  <a:pt x="24812" y="177998"/>
                </a:lnTo>
                <a:lnTo>
                  <a:pt x="35465" y="205891"/>
                </a:lnTo>
                <a:lnTo>
                  <a:pt x="52095" y="230176"/>
                </a:lnTo>
                <a:lnTo>
                  <a:pt x="73784" y="249948"/>
                </a:lnTo>
                <a:lnTo>
                  <a:pt x="97770" y="249948"/>
                </a:lnTo>
                <a:lnTo>
                  <a:pt x="91851" y="260813"/>
                </a:lnTo>
                <a:lnTo>
                  <a:pt x="104793" y="266285"/>
                </a:lnTo>
                <a:lnTo>
                  <a:pt x="118419" y="270315"/>
                </a:lnTo>
                <a:lnTo>
                  <a:pt x="132638" y="272806"/>
                </a:lnTo>
                <a:lnTo>
                  <a:pt x="147357" y="273658"/>
                </a:lnTo>
                <a:lnTo>
                  <a:pt x="220025" y="273658"/>
                </a:lnTo>
                <a:lnTo>
                  <a:pt x="193878" y="287193"/>
                </a:lnTo>
                <a:lnTo>
                  <a:pt x="147357" y="294715"/>
                </a:lnTo>
                <a:close/>
              </a:path>
              <a:path w="295275" h="295275">
                <a:moveTo>
                  <a:pt x="292686" y="134849"/>
                </a:moveTo>
                <a:lnTo>
                  <a:pt x="273026" y="134849"/>
                </a:lnTo>
                <a:lnTo>
                  <a:pt x="259923" y="90152"/>
                </a:lnTo>
                <a:lnTo>
                  <a:pt x="232349" y="54027"/>
                </a:lnTo>
                <a:lnTo>
                  <a:pt x="193697" y="29864"/>
                </a:lnTo>
                <a:lnTo>
                  <a:pt x="147357" y="21057"/>
                </a:lnTo>
                <a:lnTo>
                  <a:pt x="220000" y="21057"/>
                </a:lnTo>
                <a:lnTo>
                  <a:pt x="234322" y="28475"/>
                </a:lnTo>
                <a:lnTo>
                  <a:pt x="266242" y="60402"/>
                </a:lnTo>
                <a:lnTo>
                  <a:pt x="287189" y="100858"/>
                </a:lnTo>
                <a:lnTo>
                  <a:pt x="292686" y="134849"/>
                </a:lnTo>
                <a:close/>
              </a:path>
              <a:path w="295275" h="295275">
                <a:moveTo>
                  <a:pt x="97770" y="249948"/>
                </a:moveTo>
                <a:lnTo>
                  <a:pt x="73784" y="249948"/>
                </a:lnTo>
                <a:lnTo>
                  <a:pt x="129417" y="147821"/>
                </a:lnTo>
                <a:lnTo>
                  <a:pt x="77026" y="42535"/>
                </a:lnTo>
                <a:lnTo>
                  <a:pt x="100543" y="42535"/>
                </a:lnTo>
                <a:lnTo>
                  <a:pt x="146473" y="134849"/>
                </a:lnTo>
                <a:lnTo>
                  <a:pt x="292686" y="134849"/>
                </a:lnTo>
                <a:lnTo>
                  <a:pt x="294715" y="147400"/>
                </a:lnTo>
                <a:lnTo>
                  <a:pt x="293339" y="155907"/>
                </a:lnTo>
                <a:lnTo>
                  <a:pt x="149000" y="155907"/>
                </a:lnTo>
                <a:lnTo>
                  <a:pt x="97770" y="249948"/>
                </a:lnTo>
                <a:close/>
              </a:path>
              <a:path w="295275" h="295275">
                <a:moveTo>
                  <a:pt x="220025" y="273658"/>
                </a:moveTo>
                <a:lnTo>
                  <a:pt x="147357" y="273658"/>
                </a:lnTo>
                <a:lnTo>
                  <a:pt x="194578" y="264498"/>
                </a:lnTo>
                <a:lnTo>
                  <a:pt x="233713" y="239419"/>
                </a:lnTo>
                <a:lnTo>
                  <a:pt x="261161" y="202022"/>
                </a:lnTo>
                <a:lnTo>
                  <a:pt x="273321" y="155907"/>
                </a:lnTo>
                <a:lnTo>
                  <a:pt x="293339" y="155907"/>
                </a:lnTo>
                <a:lnTo>
                  <a:pt x="287189" y="193916"/>
                </a:lnTo>
                <a:lnTo>
                  <a:pt x="266242" y="234350"/>
                </a:lnTo>
                <a:lnTo>
                  <a:pt x="234322" y="266257"/>
                </a:lnTo>
                <a:lnTo>
                  <a:pt x="220025" y="273658"/>
                </a:lnTo>
                <a:close/>
              </a:path>
            </a:pathLst>
          </a:custGeom>
          <a:solidFill>
            <a:srgbClr val="FED531"/>
          </a:solidFill>
        </p:spPr>
        <p:txBody>
          <a:bodyPr wrap="square" lIns="0" tIns="0" rIns="0" bIns="0" rtlCol="0"/>
          <a:lstStyle/>
          <a:p>
            <a:endParaRPr/>
          </a:p>
        </p:txBody>
      </p:sp>
      <p:sp>
        <p:nvSpPr>
          <p:cNvPr id="61" name="object 61"/>
          <p:cNvSpPr/>
          <p:nvPr/>
        </p:nvSpPr>
        <p:spPr>
          <a:xfrm>
            <a:off x="9704994" y="6047133"/>
            <a:ext cx="461009" cy="0"/>
          </a:xfrm>
          <a:custGeom>
            <a:avLst/>
            <a:gdLst/>
            <a:ahLst/>
            <a:cxnLst/>
            <a:rect l="l" t="t" r="r" b="b"/>
            <a:pathLst>
              <a:path w="461009">
                <a:moveTo>
                  <a:pt x="0" y="0"/>
                </a:moveTo>
                <a:lnTo>
                  <a:pt x="460477" y="0"/>
                </a:lnTo>
              </a:path>
            </a:pathLst>
          </a:custGeom>
          <a:ln w="21057">
            <a:solidFill>
              <a:srgbClr val="FED531"/>
            </a:solidFill>
          </a:ln>
        </p:spPr>
        <p:txBody>
          <a:bodyPr wrap="square" lIns="0" tIns="0" rIns="0" bIns="0" rtlCol="0"/>
          <a:lstStyle/>
          <a:p>
            <a:endParaRPr/>
          </a:p>
        </p:txBody>
      </p:sp>
      <p:sp>
        <p:nvSpPr>
          <p:cNvPr id="62" name="object 62"/>
          <p:cNvSpPr/>
          <p:nvPr/>
        </p:nvSpPr>
        <p:spPr>
          <a:xfrm>
            <a:off x="9586737" y="5732708"/>
            <a:ext cx="266065" cy="0"/>
          </a:xfrm>
          <a:custGeom>
            <a:avLst/>
            <a:gdLst/>
            <a:ahLst/>
            <a:cxnLst/>
            <a:rect l="l" t="t" r="r" b="b"/>
            <a:pathLst>
              <a:path w="266065">
                <a:moveTo>
                  <a:pt x="0" y="0"/>
                </a:moveTo>
                <a:lnTo>
                  <a:pt x="266035" y="0"/>
                </a:lnTo>
              </a:path>
            </a:pathLst>
          </a:custGeom>
          <a:ln w="21057">
            <a:solidFill>
              <a:srgbClr val="FED531"/>
            </a:solidFill>
          </a:ln>
        </p:spPr>
        <p:txBody>
          <a:bodyPr wrap="square" lIns="0" tIns="0" rIns="0" bIns="0" rtlCol="0"/>
          <a:lstStyle/>
          <a:p>
            <a:endParaRPr/>
          </a:p>
        </p:txBody>
      </p:sp>
      <p:sp>
        <p:nvSpPr>
          <p:cNvPr id="63" name="object 63"/>
          <p:cNvSpPr/>
          <p:nvPr/>
        </p:nvSpPr>
        <p:spPr>
          <a:xfrm>
            <a:off x="9586737" y="5779033"/>
            <a:ext cx="266065" cy="0"/>
          </a:xfrm>
          <a:custGeom>
            <a:avLst/>
            <a:gdLst/>
            <a:ahLst/>
            <a:cxnLst/>
            <a:rect l="l" t="t" r="r" b="b"/>
            <a:pathLst>
              <a:path w="266065">
                <a:moveTo>
                  <a:pt x="0" y="0"/>
                </a:moveTo>
                <a:lnTo>
                  <a:pt x="266035" y="0"/>
                </a:lnTo>
              </a:path>
            </a:pathLst>
          </a:custGeom>
          <a:ln w="21057">
            <a:solidFill>
              <a:srgbClr val="FED531"/>
            </a:solidFill>
          </a:ln>
        </p:spPr>
        <p:txBody>
          <a:bodyPr wrap="square" lIns="0" tIns="0" rIns="0" bIns="0" rtlCol="0"/>
          <a:lstStyle/>
          <a:p>
            <a:endParaRPr/>
          </a:p>
        </p:txBody>
      </p:sp>
      <p:sp>
        <p:nvSpPr>
          <p:cNvPr id="64" name="object 64"/>
          <p:cNvSpPr/>
          <p:nvPr/>
        </p:nvSpPr>
        <p:spPr>
          <a:xfrm>
            <a:off x="9704994" y="6109967"/>
            <a:ext cx="461009" cy="0"/>
          </a:xfrm>
          <a:custGeom>
            <a:avLst/>
            <a:gdLst/>
            <a:ahLst/>
            <a:cxnLst/>
            <a:rect l="l" t="t" r="r" b="b"/>
            <a:pathLst>
              <a:path w="461009">
                <a:moveTo>
                  <a:pt x="0" y="0"/>
                </a:moveTo>
                <a:lnTo>
                  <a:pt x="460477" y="0"/>
                </a:lnTo>
              </a:path>
            </a:pathLst>
          </a:custGeom>
          <a:ln w="21057">
            <a:solidFill>
              <a:srgbClr val="FED531"/>
            </a:solidFill>
          </a:ln>
        </p:spPr>
        <p:txBody>
          <a:bodyPr wrap="square" lIns="0" tIns="0" rIns="0" bIns="0" rtlCol="0"/>
          <a:lstStyle/>
          <a:p>
            <a:endParaRPr/>
          </a:p>
        </p:txBody>
      </p:sp>
      <p:sp>
        <p:nvSpPr>
          <p:cNvPr id="65" name="object 65"/>
          <p:cNvSpPr/>
          <p:nvPr/>
        </p:nvSpPr>
        <p:spPr>
          <a:xfrm>
            <a:off x="7330979" y="5625598"/>
            <a:ext cx="1074814" cy="908826"/>
          </a:xfrm>
          <a:prstGeom prst="rect">
            <a:avLst/>
          </a:prstGeom>
          <a:blipFill>
            <a:blip r:embed="rId15" cstate="print"/>
            <a:stretch>
              <a:fillRect/>
            </a:stretch>
          </a:blipFill>
        </p:spPr>
        <p:txBody>
          <a:bodyPr wrap="square" lIns="0" tIns="0" rIns="0" bIns="0" rtlCol="0"/>
          <a:lstStyle/>
          <a:p>
            <a:endParaRPr/>
          </a:p>
        </p:txBody>
      </p:sp>
      <p:sp>
        <p:nvSpPr>
          <p:cNvPr id="66" name="object 66"/>
          <p:cNvSpPr/>
          <p:nvPr/>
        </p:nvSpPr>
        <p:spPr>
          <a:xfrm>
            <a:off x="11085938" y="4260863"/>
            <a:ext cx="298450" cy="278130"/>
          </a:xfrm>
          <a:custGeom>
            <a:avLst/>
            <a:gdLst/>
            <a:ahLst/>
            <a:cxnLst/>
            <a:rect l="l" t="t" r="r" b="b"/>
            <a:pathLst>
              <a:path w="298450" h="278129">
                <a:moveTo>
                  <a:pt x="295465" y="207704"/>
                </a:moveTo>
                <a:lnTo>
                  <a:pt x="272420" y="207704"/>
                </a:lnTo>
                <a:lnTo>
                  <a:pt x="278082" y="202042"/>
                </a:lnTo>
                <a:lnTo>
                  <a:pt x="278082" y="4425"/>
                </a:lnTo>
                <a:lnTo>
                  <a:pt x="282548" y="0"/>
                </a:lnTo>
                <a:lnTo>
                  <a:pt x="293553" y="0"/>
                </a:lnTo>
                <a:lnTo>
                  <a:pt x="298019" y="4425"/>
                </a:lnTo>
                <a:lnTo>
                  <a:pt x="298019" y="195064"/>
                </a:lnTo>
                <a:lnTo>
                  <a:pt x="295465" y="207704"/>
                </a:lnTo>
                <a:close/>
              </a:path>
              <a:path w="298450" h="278129">
                <a:moveTo>
                  <a:pt x="60808" y="277843"/>
                </a:moveTo>
                <a:lnTo>
                  <a:pt x="37159" y="273057"/>
                </a:lnTo>
                <a:lnTo>
                  <a:pt x="17828" y="260014"/>
                </a:lnTo>
                <a:lnTo>
                  <a:pt x="4785" y="240683"/>
                </a:lnTo>
                <a:lnTo>
                  <a:pt x="0" y="217035"/>
                </a:lnTo>
                <a:lnTo>
                  <a:pt x="4785" y="193380"/>
                </a:lnTo>
                <a:lnTo>
                  <a:pt x="17828" y="174035"/>
                </a:lnTo>
                <a:lnTo>
                  <a:pt x="37159" y="160978"/>
                </a:lnTo>
                <a:lnTo>
                  <a:pt x="60808" y="156187"/>
                </a:lnTo>
                <a:lnTo>
                  <a:pt x="82375" y="160137"/>
                </a:lnTo>
                <a:lnTo>
                  <a:pt x="100537" y="171015"/>
                </a:lnTo>
                <a:lnTo>
                  <a:pt x="104698" y="176124"/>
                </a:lnTo>
                <a:lnTo>
                  <a:pt x="60808" y="176124"/>
                </a:lnTo>
                <a:lnTo>
                  <a:pt x="44917" y="179342"/>
                </a:lnTo>
                <a:lnTo>
                  <a:pt x="31924" y="188116"/>
                </a:lnTo>
                <a:lnTo>
                  <a:pt x="23154" y="201121"/>
                </a:lnTo>
                <a:lnTo>
                  <a:pt x="19937" y="217035"/>
                </a:lnTo>
                <a:lnTo>
                  <a:pt x="23154" y="232925"/>
                </a:lnTo>
                <a:lnTo>
                  <a:pt x="31924" y="245918"/>
                </a:lnTo>
                <a:lnTo>
                  <a:pt x="44917" y="254688"/>
                </a:lnTo>
                <a:lnTo>
                  <a:pt x="60808" y="257906"/>
                </a:lnTo>
                <a:lnTo>
                  <a:pt x="104675" y="257906"/>
                </a:lnTo>
                <a:lnTo>
                  <a:pt x="100064" y="263418"/>
                </a:lnTo>
                <a:lnTo>
                  <a:pt x="82080" y="274002"/>
                </a:lnTo>
                <a:lnTo>
                  <a:pt x="60808" y="277843"/>
                </a:lnTo>
                <a:close/>
              </a:path>
              <a:path w="298450" h="278129">
                <a:moveTo>
                  <a:pt x="104675" y="257906"/>
                </a:moveTo>
                <a:lnTo>
                  <a:pt x="60808" y="257906"/>
                </a:lnTo>
                <a:lnTo>
                  <a:pt x="76721" y="254688"/>
                </a:lnTo>
                <a:lnTo>
                  <a:pt x="89726" y="245918"/>
                </a:lnTo>
                <a:lnTo>
                  <a:pt x="98500" y="232925"/>
                </a:lnTo>
                <a:lnTo>
                  <a:pt x="101718" y="217035"/>
                </a:lnTo>
                <a:lnTo>
                  <a:pt x="98500" y="201121"/>
                </a:lnTo>
                <a:lnTo>
                  <a:pt x="89726" y="188116"/>
                </a:lnTo>
                <a:lnTo>
                  <a:pt x="76721" y="179342"/>
                </a:lnTo>
                <a:lnTo>
                  <a:pt x="60808" y="176124"/>
                </a:lnTo>
                <a:lnTo>
                  <a:pt x="104698" y="176124"/>
                </a:lnTo>
                <a:lnTo>
                  <a:pt x="113847" y="187358"/>
                </a:lnTo>
                <a:lnTo>
                  <a:pt x="120858" y="207704"/>
                </a:lnTo>
                <a:lnTo>
                  <a:pt x="295465" y="207704"/>
                </a:lnTo>
                <a:lnTo>
                  <a:pt x="288474" y="218096"/>
                </a:lnTo>
                <a:lnTo>
                  <a:pt x="278119" y="225080"/>
                </a:lnTo>
                <a:lnTo>
                  <a:pt x="265442" y="227641"/>
                </a:lnTo>
                <a:lnTo>
                  <a:pt x="120659" y="227641"/>
                </a:lnTo>
                <a:lnTo>
                  <a:pt x="113382" y="247496"/>
                </a:lnTo>
                <a:lnTo>
                  <a:pt x="104675" y="257906"/>
                </a:lnTo>
                <a:close/>
              </a:path>
            </a:pathLst>
          </a:custGeom>
          <a:solidFill>
            <a:srgbClr val="FED531"/>
          </a:solidFill>
        </p:spPr>
        <p:txBody>
          <a:bodyPr wrap="square" lIns="0" tIns="0" rIns="0" bIns="0" rtlCol="0"/>
          <a:lstStyle/>
          <a:p>
            <a:endParaRPr/>
          </a:p>
        </p:txBody>
      </p:sp>
      <p:sp>
        <p:nvSpPr>
          <p:cNvPr id="67" name="object 67"/>
          <p:cNvSpPr/>
          <p:nvPr/>
        </p:nvSpPr>
        <p:spPr>
          <a:xfrm>
            <a:off x="11658213" y="4260863"/>
            <a:ext cx="298450" cy="278130"/>
          </a:xfrm>
          <a:custGeom>
            <a:avLst/>
            <a:gdLst/>
            <a:ahLst/>
            <a:cxnLst/>
            <a:rect l="l" t="t" r="r" b="b"/>
            <a:pathLst>
              <a:path w="298450" h="278129">
                <a:moveTo>
                  <a:pt x="237211" y="277843"/>
                </a:moveTo>
                <a:lnTo>
                  <a:pt x="215949" y="274002"/>
                </a:lnTo>
                <a:lnTo>
                  <a:pt x="197955" y="263418"/>
                </a:lnTo>
                <a:lnTo>
                  <a:pt x="184626" y="247496"/>
                </a:lnTo>
                <a:lnTo>
                  <a:pt x="177360" y="227641"/>
                </a:lnTo>
                <a:lnTo>
                  <a:pt x="32577" y="227641"/>
                </a:lnTo>
                <a:lnTo>
                  <a:pt x="19900" y="225080"/>
                </a:lnTo>
                <a:lnTo>
                  <a:pt x="9544" y="218096"/>
                </a:lnTo>
                <a:lnTo>
                  <a:pt x="2561" y="207741"/>
                </a:lnTo>
                <a:lnTo>
                  <a:pt x="0" y="195064"/>
                </a:lnTo>
                <a:lnTo>
                  <a:pt x="0" y="4426"/>
                </a:lnTo>
                <a:lnTo>
                  <a:pt x="4465" y="0"/>
                </a:lnTo>
                <a:lnTo>
                  <a:pt x="15471" y="0"/>
                </a:lnTo>
                <a:lnTo>
                  <a:pt x="19937" y="4426"/>
                </a:lnTo>
                <a:lnTo>
                  <a:pt x="19937" y="202042"/>
                </a:lnTo>
                <a:lnTo>
                  <a:pt x="25599" y="207704"/>
                </a:lnTo>
                <a:lnTo>
                  <a:pt x="198187" y="207704"/>
                </a:lnTo>
                <a:lnTo>
                  <a:pt x="196300" y="217035"/>
                </a:lnTo>
                <a:lnTo>
                  <a:pt x="199519" y="232925"/>
                </a:lnTo>
                <a:lnTo>
                  <a:pt x="208292" y="245919"/>
                </a:lnTo>
                <a:lnTo>
                  <a:pt x="221297" y="254688"/>
                </a:lnTo>
                <a:lnTo>
                  <a:pt x="237211" y="257906"/>
                </a:lnTo>
                <a:lnTo>
                  <a:pt x="281613" y="257906"/>
                </a:lnTo>
                <a:lnTo>
                  <a:pt x="280190" y="260014"/>
                </a:lnTo>
                <a:lnTo>
                  <a:pt x="260860" y="273057"/>
                </a:lnTo>
                <a:lnTo>
                  <a:pt x="237211" y="277843"/>
                </a:lnTo>
                <a:close/>
              </a:path>
              <a:path w="298450" h="278129">
                <a:moveTo>
                  <a:pt x="198187" y="207704"/>
                </a:moveTo>
                <a:lnTo>
                  <a:pt x="177160" y="207704"/>
                </a:lnTo>
                <a:lnTo>
                  <a:pt x="184171" y="187358"/>
                </a:lnTo>
                <a:lnTo>
                  <a:pt x="197481" y="171015"/>
                </a:lnTo>
                <a:lnTo>
                  <a:pt x="215643" y="160137"/>
                </a:lnTo>
                <a:lnTo>
                  <a:pt x="237211" y="156187"/>
                </a:lnTo>
                <a:lnTo>
                  <a:pt x="260860" y="160978"/>
                </a:lnTo>
                <a:lnTo>
                  <a:pt x="280190" y="174035"/>
                </a:lnTo>
                <a:lnTo>
                  <a:pt x="281599" y="176124"/>
                </a:lnTo>
                <a:lnTo>
                  <a:pt x="237211" y="176124"/>
                </a:lnTo>
                <a:lnTo>
                  <a:pt x="221297" y="179342"/>
                </a:lnTo>
                <a:lnTo>
                  <a:pt x="208292" y="188116"/>
                </a:lnTo>
                <a:lnTo>
                  <a:pt x="199519" y="201121"/>
                </a:lnTo>
                <a:lnTo>
                  <a:pt x="198187" y="207704"/>
                </a:lnTo>
                <a:close/>
              </a:path>
              <a:path w="298450" h="278129">
                <a:moveTo>
                  <a:pt x="281613" y="257906"/>
                </a:moveTo>
                <a:lnTo>
                  <a:pt x="237211" y="257906"/>
                </a:lnTo>
                <a:lnTo>
                  <a:pt x="253101" y="254688"/>
                </a:lnTo>
                <a:lnTo>
                  <a:pt x="266095" y="245919"/>
                </a:lnTo>
                <a:lnTo>
                  <a:pt x="274864" y="232925"/>
                </a:lnTo>
                <a:lnTo>
                  <a:pt x="278082" y="217035"/>
                </a:lnTo>
                <a:lnTo>
                  <a:pt x="274864" y="201121"/>
                </a:lnTo>
                <a:lnTo>
                  <a:pt x="266095" y="188116"/>
                </a:lnTo>
                <a:lnTo>
                  <a:pt x="253101" y="179342"/>
                </a:lnTo>
                <a:lnTo>
                  <a:pt x="237211" y="176124"/>
                </a:lnTo>
                <a:lnTo>
                  <a:pt x="281599" y="176124"/>
                </a:lnTo>
                <a:lnTo>
                  <a:pt x="293234" y="193380"/>
                </a:lnTo>
                <a:lnTo>
                  <a:pt x="298019" y="217035"/>
                </a:lnTo>
                <a:lnTo>
                  <a:pt x="293234" y="240683"/>
                </a:lnTo>
                <a:lnTo>
                  <a:pt x="281613" y="257906"/>
                </a:lnTo>
                <a:close/>
              </a:path>
            </a:pathLst>
          </a:custGeom>
          <a:solidFill>
            <a:srgbClr val="FED531"/>
          </a:solidFill>
        </p:spPr>
        <p:txBody>
          <a:bodyPr wrap="square" lIns="0" tIns="0" rIns="0" bIns="0" rtlCol="0"/>
          <a:lstStyle/>
          <a:p>
            <a:endParaRPr/>
          </a:p>
        </p:txBody>
      </p:sp>
      <p:sp>
        <p:nvSpPr>
          <p:cNvPr id="68" name="object 68"/>
          <p:cNvSpPr/>
          <p:nvPr/>
        </p:nvSpPr>
        <p:spPr>
          <a:xfrm>
            <a:off x="11460277" y="4260863"/>
            <a:ext cx="121920" cy="354965"/>
          </a:xfrm>
          <a:custGeom>
            <a:avLst/>
            <a:gdLst/>
            <a:ahLst/>
            <a:cxnLst/>
            <a:rect l="l" t="t" r="r" b="b"/>
            <a:pathLst>
              <a:path w="121920" h="354964">
                <a:moveTo>
                  <a:pt x="60808" y="354441"/>
                </a:moveTo>
                <a:lnTo>
                  <a:pt x="37159" y="349655"/>
                </a:lnTo>
                <a:lnTo>
                  <a:pt x="17828" y="336612"/>
                </a:lnTo>
                <a:lnTo>
                  <a:pt x="4785" y="317281"/>
                </a:lnTo>
                <a:lnTo>
                  <a:pt x="0" y="293633"/>
                </a:lnTo>
                <a:lnTo>
                  <a:pt x="3895" y="272219"/>
                </a:lnTo>
                <a:lnTo>
                  <a:pt x="14623" y="254143"/>
                </a:lnTo>
                <a:lnTo>
                  <a:pt x="30750" y="240829"/>
                </a:lnTo>
                <a:lnTo>
                  <a:pt x="50839" y="233702"/>
                </a:lnTo>
                <a:lnTo>
                  <a:pt x="50839" y="4426"/>
                </a:lnTo>
                <a:lnTo>
                  <a:pt x="55305" y="0"/>
                </a:lnTo>
                <a:lnTo>
                  <a:pt x="66310" y="0"/>
                </a:lnTo>
                <a:lnTo>
                  <a:pt x="70776" y="4426"/>
                </a:lnTo>
                <a:lnTo>
                  <a:pt x="70776" y="233702"/>
                </a:lnTo>
                <a:lnTo>
                  <a:pt x="90871" y="240829"/>
                </a:lnTo>
                <a:lnTo>
                  <a:pt x="105290" y="252722"/>
                </a:lnTo>
                <a:lnTo>
                  <a:pt x="60808" y="252722"/>
                </a:lnTo>
                <a:lnTo>
                  <a:pt x="44917" y="255941"/>
                </a:lnTo>
                <a:lnTo>
                  <a:pt x="31924" y="264714"/>
                </a:lnTo>
                <a:lnTo>
                  <a:pt x="23155" y="277719"/>
                </a:lnTo>
                <a:lnTo>
                  <a:pt x="19937" y="293633"/>
                </a:lnTo>
                <a:lnTo>
                  <a:pt x="23155" y="309523"/>
                </a:lnTo>
                <a:lnTo>
                  <a:pt x="31924" y="322517"/>
                </a:lnTo>
                <a:lnTo>
                  <a:pt x="44917" y="331286"/>
                </a:lnTo>
                <a:lnTo>
                  <a:pt x="60808" y="334504"/>
                </a:lnTo>
                <a:lnTo>
                  <a:pt x="105231" y="334504"/>
                </a:lnTo>
                <a:lnTo>
                  <a:pt x="103807" y="336612"/>
                </a:lnTo>
                <a:lnTo>
                  <a:pt x="84462" y="349655"/>
                </a:lnTo>
                <a:lnTo>
                  <a:pt x="60808" y="354441"/>
                </a:lnTo>
                <a:close/>
              </a:path>
              <a:path w="121920" h="354964">
                <a:moveTo>
                  <a:pt x="105231" y="334504"/>
                </a:moveTo>
                <a:lnTo>
                  <a:pt x="60808" y="334504"/>
                </a:lnTo>
                <a:lnTo>
                  <a:pt x="76704" y="331286"/>
                </a:lnTo>
                <a:lnTo>
                  <a:pt x="89711" y="322517"/>
                </a:lnTo>
                <a:lnTo>
                  <a:pt x="98494" y="309523"/>
                </a:lnTo>
                <a:lnTo>
                  <a:pt x="101718" y="293633"/>
                </a:lnTo>
                <a:lnTo>
                  <a:pt x="98494" y="277719"/>
                </a:lnTo>
                <a:lnTo>
                  <a:pt x="89711" y="264714"/>
                </a:lnTo>
                <a:lnTo>
                  <a:pt x="76704" y="255941"/>
                </a:lnTo>
                <a:lnTo>
                  <a:pt x="60808" y="252722"/>
                </a:lnTo>
                <a:lnTo>
                  <a:pt x="105290" y="252722"/>
                </a:lnTo>
                <a:lnTo>
                  <a:pt x="107012" y="254143"/>
                </a:lnTo>
                <a:lnTo>
                  <a:pt x="117754" y="272219"/>
                </a:lnTo>
                <a:lnTo>
                  <a:pt x="121656" y="293633"/>
                </a:lnTo>
                <a:lnTo>
                  <a:pt x="116864" y="317281"/>
                </a:lnTo>
                <a:lnTo>
                  <a:pt x="105231" y="334504"/>
                </a:lnTo>
                <a:close/>
              </a:path>
            </a:pathLst>
          </a:custGeom>
          <a:solidFill>
            <a:srgbClr val="FED531"/>
          </a:solidFill>
        </p:spPr>
        <p:txBody>
          <a:bodyPr wrap="square" lIns="0" tIns="0" rIns="0" bIns="0" rtlCol="0"/>
          <a:lstStyle/>
          <a:p>
            <a:endParaRPr/>
          </a:p>
        </p:txBody>
      </p:sp>
      <p:sp>
        <p:nvSpPr>
          <p:cNvPr id="69" name="object 69"/>
          <p:cNvSpPr/>
          <p:nvPr/>
        </p:nvSpPr>
        <p:spPr>
          <a:xfrm>
            <a:off x="11124098" y="3747563"/>
            <a:ext cx="791210" cy="530225"/>
          </a:xfrm>
          <a:custGeom>
            <a:avLst/>
            <a:gdLst/>
            <a:ahLst/>
            <a:cxnLst/>
            <a:rect l="l" t="t" r="r" b="b"/>
            <a:pathLst>
              <a:path w="791209" h="530225">
                <a:moveTo>
                  <a:pt x="222900" y="160373"/>
                </a:moveTo>
                <a:lnTo>
                  <a:pt x="201205" y="160373"/>
                </a:lnTo>
                <a:lnTo>
                  <a:pt x="214294" y="116511"/>
                </a:lnTo>
                <a:lnTo>
                  <a:pt x="236722" y="77858"/>
                </a:lnTo>
                <a:lnTo>
                  <a:pt x="267097" y="45645"/>
                </a:lnTo>
                <a:lnTo>
                  <a:pt x="304024" y="21109"/>
                </a:lnTo>
                <a:lnTo>
                  <a:pt x="346110" y="5483"/>
                </a:lnTo>
                <a:lnTo>
                  <a:pt x="391963" y="0"/>
                </a:lnTo>
                <a:lnTo>
                  <a:pt x="437982" y="5505"/>
                </a:lnTo>
                <a:lnTo>
                  <a:pt x="476781" y="19937"/>
                </a:lnTo>
                <a:lnTo>
                  <a:pt x="391963" y="19937"/>
                </a:lnTo>
                <a:lnTo>
                  <a:pt x="341341" y="27455"/>
                </a:lnTo>
                <a:lnTo>
                  <a:pt x="296390" y="48596"/>
                </a:lnTo>
                <a:lnTo>
                  <a:pt x="259509" y="81243"/>
                </a:lnTo>
                <a:lnTo>
                  <a:pt x="233095" y="123275"/>
                </a:lnTo>
                <a:lnTo>
                  <a:pt x="222900" y="160373"/>
                </a:lnTo>
                <a:close/>
              </a:path>
              <a:path w="791209" h="530225">
                <a:moveTo>
                  <a:pt x="573430" y="182743"/>
                </a:moveTo>
                <a:lnTo>
                  <a:pt x="570639" y="182105"/>
                </a:lnTo>
                <a:lnTo>
                  <a:pt x="566213" y="178835"/>
                </a:lnTo>
                <a:lnTo>
                  <a:pt x="564777" y="176323"/>
                </a:lnTo>
                <a:lnTo>
                  <a:pt x="564458" y="173572"/>
                </a:lnTo>
                <a:lnTo>
                  <a:pt x="551135" y="123969"/>
                </a:lnTo>
                <a:lnTo>
                  <a:pt x="524824" y="81665"/>
                </a:lnTo>
                <a:lnTo>
                  <a:pt x="487925" y="48798"/>
                </a:lnTo>
                <a:lnTo>
                  <a:pt x="442838" y="27509"/>
                </a:lnTo>
                <a:lnTo>
                  <a:pt x="391963" y="19937"/>
                </a:lnTo>
                <a:lnTo>
                  <a:pt x="476781" y="19937"/>
                </a:lnTo>
                <a:lnTo>
                  <a:pt x="517143" y="45840"/>
                </a:lnTo>
                <a:lnTo>
                  <a:pt x="547504" y="78194"/>
                </a:lnTo>
                <a:lnTo>
                  <a:pt x="569867" y="117024"/>
                </a:lnTo>
                <a:lnTo>
                  <a:pt x="582840" y="161091"/>
                </a:lnTo>
                <a:lnTo>
                  <a:pt x="616304" y="161091"/>
                </a:lnTo>
                <a:lnTo>
                  <a:pt x="654803" y="166278"/>
                </a:lnTo>
                <a:lnTo>
                  <a:pt x="686309" y="179593"/>
                </a:lnTo>
                <a:lnTo>
                  <a:pt x="605648" y="179593"/>
                </a:lnTo>
                <a:lnTo>
                  <a:pt x="598335" y="179758"/>
                </a:lnTo>
                <a:lnTo>
                  <a:pt x="590955" y="180256"/>
                </a:lnTo>
                <a:lnTo>
                  <a:pt x="583544" y="181090"/>
                </a:lnTo>
                <a:lnTo>
                  <a:pt x="576141" y="182264"/>
                </a:lnTo>
                <a:lnTo>
                  <a:pt x="573430" y="182743"/>
                </a:lnTo>
                <a:close/>
              </a:path>
              <a:path w="791209" h="530225">
                <a:moveTo>
                  <a:pt x="616304" y="161091"/>
                </a:moveTo>
                <a:lnTo>
                  <a:pt x="582840" y="161091"/>
                </a:lnTo>
                <a:lnTo>
                  <a:pt x="590456" y="160134"/>
                </a:lnTo>
                <a:lnTo>
                  <a:pt x="598112" y="159656"/>
                </a:lnTo>
                <a:lnTo>
                  <a:pt x="605649" y="159656"/>
                </a:lnTo>
                <a:lnTo>
                  <a:pt x="616304" y="161091"/>
                </a:lnTo>
                <a:close/>
              </a:path>
              <a:path w="791209" h="530225">
                <a:moveTo>
                  <a:pt x="605648" y="529768"/>
                </a:moveTo>
                <a:lnTo>
                  <a:pt x="185095" y="529768"/>
                </a:lnTo>
                <a:lnTo>
                  <a:pt x="135941" y="523146"/>
                </a:lnTo>
                <a:lnTo>
                  <a:pt x="91740" y="504465"/>
                </a:lnTo>
                <a:lnTo>
                  <a:pt x="54268" y="475504"/>
                </a:lnTo>
                <a:lnTo>
                  <a:pt x="25303" y="438039"/>
                </a:lnTo>
                <a:lnTo>
                  <a:pt x="6622" y="393849"/>
                </a:lnTo>
                <a:lnTo>
                  <a:pt x="0" y="344712"/>
                </a:lnTo>
                <a:lnTo>
                  <a:pt x="6622" y="295574"/>
                </a:lnTo>
                <a:lnTo>
                  <a:pt x="25303" y="251384"/>
                </a:lnTo>
                <a:lnTo>
                  <a:pt x="54268" y="213919"/>
                </a:lnTo>
                <a:lnTo>
                  <a:pt x="91740" y="184958"/>
                </a:lnTo>
                <a:lnTo>
                  <a:pt x="135941" y="166278"/>
                </a:lnTo>
                <a:lnTo>
                  <a:pt x="185095" y="159656"/>
                </a:lnTo>
                <a:lnTo>
                  <a:pt x="190399" y="159656"/>
                </a:lnTo>
                <a:lnTo>
                  <a:pt x="195782" y="159895"/>
                </a:lnTo>
                <a:lnTo>
                  <a:pt x="201205" y="160373"/>
                </a:lnTo>
                <a:lnTo>
                  <a:pt x="222900" y="160373"/>
                </a:lnTo>
                <a:lnTo>
                  <a:pt x="219547" y="172575"/>
                </a:lnTo>
                <a:lnTo>
                  <a:pt x="219228" y="175207"/>
                </a:lnTo>
                <a:lnTo>
                  <a:pt x="217832" y="177639"/>
                </a:lnTo>
                <a:lnTo>
                  <a:pt x="215306" y="179593"/>
                </a:lnTo>
                <a:lnTo>
                  <a:pt x="185095" y="179593"/>
                </a:lnTo>
                <a:lnTo>
                  <a:pt x="141239" y="185502"/>
                </a:lnTo>
                <a:lnTo>
                  <a:pt x="101800" y="202172"/>
                </a:lnTo>
                <a:lnTo>
                  <a:pt x="68364" y="228015"/>
                </a:lnTo>
                <a:lnTo>
                  <a:pt x="42517" y="261444"/>
                </a:lnTo>
                <a:lnTo>
                  <a:pt x="25846" y="300872"/>
                </a:lnTo>
                <a:lnTo>
                  <a:pt x="19937" y="344712"/>
                </a:lnTo>
                <a:lnTo>
                  <a:pt x="25846" y="388551"/>
                </a:lnTo>
                <a:lnTo>
                  <a:pt x="42517" y="427979"/>
                </a:lnTo>
                <a:lnTo>
                  <a:pt x="68364" y="461409"/>
                </a:lnTo>
                <a:lnTo>
                  <a:pt x="101800" y="487252"/>
                </a:lnTo>
                <a:lnTo>
                  <a:pt x="141239" y="503921"/>
                </a:lnTo>
                <a:lnTo>
                  <a:pt x="185095" y="509831"/>
                </a:lnTo>
                <a:lnTo>
                  <a:pt x="686309" y="509831"/>
                </a:lnTo>
                <a:lnTo>
                  <a:pt x="654802" y="523146"/>
                </a:lnTo>
                <a:lnTo>
                  <a:pt x="605648" y="529768"/>
                </a:lnTo>
                <a:close/>
              </a:path>
              <a:path w="791209" h="530225">
                <a:moveTo>
                  <a:pt x="210934" y="181626"/>
                </a:moveTo>
                <a:lnTo>
                  <a:pt x="200447" y="180111"/>
                </a:lnTo>
                <a:lnTo>
                  <a:pt x="192672" y="179593"/>
                </a:lnTo>
                <a:lnTo>
                  <a:pt x="215306" y="179593"/>
                </a:lnTo>
                <a:lnTo>
                  <a:pt x="213605" y="180909"/>
                </a:lnTo>
                <a:lnTo>
                  <a:pt x="210934" y="181626"/>
                </a:lnTo>
                <a:close/>
              </a:path>
              <a:path w="791209" h="530225">
                <a:moveTo>
                  <a:pt x="686309" y="509831"/>
                </a:moveTo>
                <a:lnTo>
                  <a:pt x="605648" y="509831"/>
                </a:lnTo>
                <a:lnTo>
                  <a:pt x="649505" y="503921"/>
                </a:lnTo>
                <a:lnTo>
                  <a:pt x="688944" y="487252"/>
                </a:lnTo>
                <a:lnTo>
                  <a:pt x="722380" y="461409"/>
                </a:lnTo>
                <a:lnTo>
                  <a:pt x="748226" y="427979"/>
                </a:lnTo>
                <a:lnTo>
                  <a:pt x="764898" y="388551"/>
                </a:lnTo>
                <a:lnTo>
                  <a:pt x="770807" y="344712"/>
                </a:lnTo>
                <a:lnTo>
                  <a:pt x="764898" y="300872"/>
                </a:lnTo>
                <a:lnTo>
                  <a:pt x="748226" y="261444"/>
                </a:lnTo>
                <a:lnTo>
                  <a:pt x="722380" y="228015"/>
                </a:lnTo>
                <a:lnTo>
                  <a:pt x="688944" y="202172"/>
                </a:lnTo>
                <a:lnTo>
                  <a:pt x="649505" y="185502"/>
                </a:lnTo>
                <a:lnTo>
                  <a:pt x="605648" y="179593"/>
                </a:lnTo>
                <a:lnTo>
                  <a:pt x="686309" y="179593"/>
                </a:lnTo>
                <a:lnTo>
                  <a:pt x="736475" y="213919"/>
                </a:lnTo>
                <a:lnTo>
                  <a:pt x="765440" y="251384"/>
                </a:lnTo>
                <a:lnTo>
                  <a:pt x="784122" y="295574"/>
                </a:lnTo>
                <a:lnTo>
                  <a:pt x="790744" y="344712"/>
                </a:lnTo>
                <a:lnTo>
                  <a:pt x="784122" y="393849"/>
                </a:lnTo>
                <a:lnTo>
                  <a:pt x="765440" y="438039"/>
                </a:lnTo>
                <a:lnTo>
                  <a:pt x="736475" y="475504"/>
                </a:lnTo>
                <a:lnTo>
                  <a:pt x="699004" y="504465"/>
                </a:lnTo>
                <a:lnTo>
                  <a:pt x="686309" y="509831"/>
                </a:lnTo>
                <a:close/>
              </a:path>
            </a:pathLst>
          </a:custGeom>
          <a:solidFill>
            <a:srgbClr val="FED531"/>
          </a:solidFill>
        </p:spPr>
        <p:txBody>
          <a:bodyPr wrap="square" lIns="0" tIns="0" rIns="0" bIns="0" rtlCol="0"/>
          <a:lstStyle/>
          <a:p>
            <a:endParaRPr/>
          </a:p>
        </p:txBody>
      </p:sp>
      <p:sp>
        <p:nvSpPr>
          <p:cNvPr id="70" name="object 70"/>
          <p:cNvSpPr/>
          <p:nvPr/>
        </p:nvSpPr>
        <p:spPr>
          <a:xfrm>
            <a:off x="16094741" y="3767239"/>
            <a:ext cx="742950" cy="608965"/>
          </a:xfrm>
          <a:custGeom>
            <a:avLst/>
            <a:gdLst/>
            <a:ahLst/>
            <a:cxnLst/>
            <a:rect l="l" t="t" r="r" b="b"/>
            <a:pathLst>
              <a:path w="742950" h="608964">
                <a:moveTo>
                  <a:pt x="102720" y="608425"/>
                </a:moveTo>
                <a:lnTo>
                  <a:pt x="99890" y="608425"/>
                </a:lnTo>
                <a:lnTo>
                  <a:pt x="97094" y="607246"/>
                </a:lnTo>
                <a:lnTo>
                  <a:pt x="91863" y="601686"/>
                </a:lnTo>
                <a:lnTo>
                  <a:pt x="91270" y="596591"/>
                </a:lnTo>
                <a:lnTo>
                  <a:pt x="93624" y="592590"/>
                </a:lnTo>
                <a:lnTo>
                  <a:pt x="171064" y="459761"/>
                </a:lnTo>
                <a:lnTo>
                  <a:pt x="67745" y="459761"/>
                </a:lnTo>
                <a:lnTo>
                  <a:pt x="41398" y="454433"/>
                </a:lnTo>
                <a:lnTo>
                  <a:pt x="19862" y="439910"/>
                </a:lnTo>
                <a:lnTo>
                  <a:pt x="5331" y="418382"/>
                </a:lnTo>
                <a:lnTo>
                  <a:pt x="0" y="392041"/>
                </a:lnTo>
                <a:lnTo>
                  <a:pt x="0" y="67761"/>
                </a:lnTo>
                <a:lnTo>
                  <a:pt x="5331" y="41414"/>
                </a:lnTo>
                <a:lnTo>
                  <a:pt x="19862" y="19872"/>
                </a:lnTo>
                <a:lnTo>
                  <a:pt x="41398" y="5334"/>
                </a:lnTo>
                <a:lnTo>
                  <a:pt x="67745" y="0"/>
                </a:lnTo>
                <a:lnTo>
                  <a:pt x="674948" y="0"/>
                </a:lnTo>
                <a:lnTo>
                  <a:pt x="701313" y="5334"/>
                </a:lnTo>
                <a:lnTo>
                  <a:pt x="722853" y="19872"/>
                </a:lnTo>
                <a:lnTo>
                  <a:pt x="723652" y="21057"/>
                </a:lnTo>
                <a:lnTo>
                  <a:pt x="67745" y="21057"/>
                </a:lnTo>
                <a:lnTo>
                  <a:pt x="49581" y="24730"/>
                </a:lnTo>
                <a:lnTo>
                  <a:pt x="34735" y="34744"/>
                </a:lnTo>
                <a:lnTo>
                  <a:pt x="24719" y="49590"/>
                </a:lnTo>
                <a:lnTo>
                  <a:pt x="21044" y="67761"/>
                </a:lnTo>
                <a:lnTo>
                  <a:pt x="21044" y="392041"/>
                </a:lnTo>
                <a:lnTo>
                  <a:pt x="24719" y="410188"/>
                </a:lnTo>
                <a:lnTo>
                  <a:pt x="34734" y="425022"/>
                </a:lnTo>
                <a:lnTo>
                  <a:pt x="49576" y="435032"/>
                </a:lnTo>
                <a:lnTo>
                  <a:pt x="67732" y="438704"/>
                </a:lnTo>
                <a:lnTo>
                  <a:pt x="193161" y="438704"/>
                </a:lnTo>
                <a:lnTo>
                  <a:pt x="196656" y="440726"/>
                </a:lnTo>
                <a:lnTo>
                  <a:pt x="198552" y="444010"/>
                </a:lnTo>
                <a:lnTo>
                  <a:pt x="200405" y="447295"/>
                </a:lnTo>
                <a:lnTo>
                  <a:pt x="200405" y="451296"/>
                </a:lnTo>
                <a:lnTo>
                  <a:pt x="198467" y="454539"/>
                </a:lnTo>
                <a:lnTo>
                  <a:pt x="129737" y="572417"/>
                </a:lnTo>
                <a:lnTo>
                  <a:pt x="176477" y="572417"/>
                </a:lnTo>
                <a:lnTo>
                  <a:pt x="105951" y="608046"/>
                </a:lnTo>
                <a:lnTo>
                  <a:pt x="104321" y="608425"/>
                </a:lnTo>
                <a:lnTo>
                  <a:pt x="102708" y="608425"/>
                </a:lnTo>
                <a:close/>
              </a:path>
              <a:path w="742950" h="608964">
                <a:moveTo>
                  <a:pt x="737994" y="219752"/>
                </a:moveTo>
                <a:lnTo>
                  <a:pt x="726370" y="219752"/>
                </a:lnTo>
                <a:lnTo>
                  <a:pt x="721653" y="215035"/>
                </a:lnTo>
                <a:lnTo>
                  <a:pt x="721653" y="67761"/>
                </a:lnTo>
                <a:lnTo>
                  <a:pt x="717980" y="49590"/>
                </a:lnTo>
                <a:lnTo>
                  <a:pt x="707966" y="34744"/>
                </a:lnTo>
                <a:lnTo>
                  <a:pt x="693119" y="24730"/>
                </a:lnTo>
                <a:lnTo>
                  <a:pt x="674948" y="21057"/>
                </a:lnTo>
                <a:lnTo>
                  <a:pt x="723652" y="21057"/>
                </a:lnTo>
                <a:lnTo>
                  <a:pt x="737382" y="41414"/>
                </a:lnTo>
                <a:lnTo>
                  <a:pt x="742710" y="67761"/>
                </a:lnTo>
                <a:lnTo>
                  <a:pt x="742710" y="215035"/>
                </a:lnTo>
                <a:lnTo>
                  <a:pt x="737994" y="219752"/>
                </a:lnTo>
                <a:close/>
              </a:path>
              <a:path w="742950" h="608964">
                <a:moveTo>
                  <a:pt x="176477" y="572417"/>
                </a:moveTo>
                <a:lnTo>
                  <a:pt x="129737" y="572417"/>
                </a:lnTo>
                <a:lnTo>
                  <a:pt x="393709" y="439125"/>
                </a:lnTo>
                <a:lnTo>
                  <a:pt x="395352" y="438704"/>
                </a:lnTo>
                <a:lnTo>
                  <a:pt x="512303" y="438704"/>
                </a:lnTo>
                <a:lnTo>
                  <a:pt x="516978" y="443421"/>
                </a:lnTo>
                <a:lnTo>
                  <a:pt x="516978" y="455087"/>
                </a:lnTo>
                <a:lnTo>
                  <a:pt x="512303" y="459761"/>
                </a:lnTo>
                <a:lnTo>
                  <a:pt x="399479" y="459761"/>
                </a:lnTo>
                <a:lnTo>
                  <a:pt x="176477" y="572417"/>
                </a:lnTo>
                <a:close/>
              </a:path>
            </a:pathLst>
          </a:custGeom>
          <a:solidFill>
            <a:srgbClr val="FED531"/>
          </a:solidFill>
        </p:spPr>
        <p:txBody>
          <a:bodyPr wrap="square" lIns="0" tIns="0" rIns="0" bIns="0" rtlCol="0"/>
          <a:lstStyle/>
          <a:p>
            <a:endParaRPr/>
          </a:p>
        </p:txBody>
      </p:sp>
      <p:sp>
        <p:nvSpPr>
          <p:cNvPr id="71" name="object 71"/>
          <p:cNvSpPr/>
          <p:nvPr/>
        </p:nvSpPr>
        <p:spPr>
          <a:xfrm>
            <a:off x="16203223" y="3903352"/>
            <a:ext cx="509270" cy="0"/>
          </a:xfrm>
          <a:custGeom>
            <a:avLst/>
            <a:gdLst/>
            <a:ahLst/>
            <a:cxnLst/>
            <a:rect l="l" t="t" r="r" b="b"/>
            <a:pathLst>
              <a:path w="509269">
                <a:moveTo>
                  <a:pt x="0" y="0"/>
                </a:moveTo>
                <a:lnTo>
                  <a:pt x="509077" y="0"/>
                </a:lnTo>
              </a:path>
            </a:pathLst>
          </a:custGeom>
          <a:ln w="21057">
            <a:solidFill>
              <a:srgbClr val="FED531"/>
            </a:solidFill>
          </a:ln>
        </p:spPr>
        <p:txBody>
          <a:bodyPr wrap="square" lIns="0" tIns="0" rIns="0" bIns="0" rtlCol="0"/>
          <a:lstStyle/>
          <a:p>
            <a:endParaRPr/>
          </a:p>
        </p:txBody>
      </p:sp>
      <p:sp>
        <p:nvSpPr>
          <p:cNvPr id="72" name="object 72"/>
          <p:cNvSpPr/>
          <p:nvPr/>
        </p:nvSpPr>
        <p:spPr>
          <a:xfrm>
            <a:off x="16203223" y="3991581"/>
            <a:ext cx="361315" cy="0"/>
          </a:xfrm>
          <a:custGeom>
            <a:avLst/>
            <a:gdLst/>
            <a:ahLst/>
            <a:cxnLst/>
            <a:rect l="l" t="t" r="r" b="b"/>
            <a:pathLst>
              <a:path w="361315">
                <a:moveTo>
                  <a:pt x="0" y="0"/>
                </a:moveTo>
                <a:lnTo>
                  <a:pt x="360835" y="0"/>
                </a:lnTo>
              </a:path>
            </a:pathLst>
          </a:custGeom>
          <a:ln w="21057">
            <a:solidFill>
              <a:srgbClr val="FED531"/>
            </a:solidFill>
          </a:ln>
        </p:spPr>
        <p:txBody>
          <a:bodyPr wrap="square" lIns="0" tIns="0" rIns="0" bIns="0" rtlCol="0"/>
          <a:lstStyle/>
          <a:p>
            <a:endParaRPr/>
          </a:p>
        </p:txBody>
      </p:sp>
      <p:sp>
        <p:nvSpPr>
          <p:cNvPr id="73" name="object 73"/>
          <p:cNvSpPr/>
          <p:nvPr/>
        </p:nvSpPr>
        <p:spPr>
          <a:xfrm>
            <a:off x="16203223" y="4079811"/>
            <a:ext cx="299085" cy="0"/>
          </a:xfrm>
          <a:custGeom>
            <a:avLst/>
            <a:gdLst/>
            <a:ahLst/>
            <a:cxnLst/>
            <a:rect l="l" t="t" r="r" b="b"/>
            <a:pathLst>
              <a:path w="299084">
                <a:moveTo>
                  <a:pt x="0" y="0"/>
                </a:moveTo>
                <a:lnTo>
                  <a:pt x="298464" y="0"/>
                </a:lnTo>
              </a:path>
            </a:pathLst>
          </a:custGeom>
          <a:ln w="21057">
            <a:solidFill>
              <a:srgbClr val="FED531"/>
            </a:solidFill>
          </a:ln>
        </p:spPr>
        <p:txBody>
          <a:bodyPr wrap="square" lIns="0" tIns="0" rIns="0" bIns="0" rtlCol="0"/>
          <a:lstStyle/>
          <a:p>
            <a:endParaRPr/>
          </a:p>
        </p:txBody>
      </p:sp>
      <p:sp>
        <p:nvSpPr>
          <p:cNvPr id="74" name="object 74"/>
          <p:cNvSpPr/>
          <p:nvPr/>
        </p:nvSpPr>
        <p:spPr>
          <a:xfrm>
            <a:off x="16598045" y="3967113"/>
            <a:ext cx="742950" cy="608965"/>
          </a:xfrm>
          <a:custGeom>
            <a:avLst/>
            <a:gdLst/>
            <a:ahLst/>
            <a:cxnLst/>
            <a:rect l="l" t="t" r="r" b="b"/>
            <a:pathLst>
              <a:path w="742950" h="608964">
                <a:moveTo>
                  <a:pt x="645906" y="608383"/>
                </a:moveTo>
                <a:lnTo>
                  <a:pt x="638410" y="608383"/>
                </a:lnTo>
                <a:lnTo>
                  <a:pt x="636810" y="608046"/>
                </a:lnTo>
                <a:lnTo>
                  <a:pt x="343231" y="459761"/>
                </a:lnTo>
                <a:lnTo>
                  <a:pt x="67761" y="459761"/>
                </a:lnTo>
                <a:lnTo>
                  <a:pt x="41414" y="454433"/>
                </a:lnTo>
                <a:lnTo>
                  <a:pt x="19872" y="439910"/>
                </a:lnTo>
                <a:lnTo>
                  <a:pt x="5334" y="418382"/>
                </a:lnTo>
                <a:lnTo>
                  <a:pt x="0" y="392042"/>
                </a:lnTo>
                <a:lnTo>
                  <a:pt x="0" y="67719"/>
                </a:lnTo>
                <a:lnTo>
                  <a:pt x="5334" y="41379"/>
                </a:lnTo>
                <a:lnTo>
                  <a:pt x="19872" y="19851"/>
                </a:lnTo>
                <a:lnTo>
                  <a:pt x="41414" y="5328"/>
                </a:lnTo>
                <a:lnTo>
                  <a:pt x="67761" y="0"/>
                </a:lnTo>
                <a:lnTo>
                  <a:pt x="675007" y="0"/>
                </a:lnTo>
                <a:lnTo>
                  <a:pt x="701355" y="5328"/>
                </a:lnTo>
                <a:lnTo>
                  <a:pt x="722897" y="19851"/>
                </a:lnTo>
                <a:lnTo>
                  <a:pt x="723711" y="21057"/>
                </a:lnTo>
                <a:lnTo>
                  <a:pt x="67761" y="21057"/>
                </a:lnTo>
                <a:lnTo>
                  <a:pt x="49608" y="24729"/>
                </a:lnTo>
                <a:lnTo>
                  <a:pt x="34760" y="34739"/>
                </a:lnTo>
                <a:lnTo>
                  <a:pt x="24736" y="49573"/>
                </a:lnTo>
                <a:lnTo>
                  <a:pt x="21057" y="67719"/>
                </a:lnTo>
                <a:lnTo>
                  <a:pt x="21057" y="392042"/>
                </a:lnTo>
                <a:lnTo>
                  <a:pt x="24736" y="410188"/>
                </a:lnTo>
                <a:lnTo>
                  <a:pt x="34760" y="425022"/>
                </a:lnTo>
                <a:lnTo>
                  <a:pt x="49608" y="435032"/>
                </a:lnTo>
                <a:lnTo>
                  <a:pt x="67761" y="438704"/>
                </a:lnTo>
                <a:lnTo>
                  <a:pt x="347400" y="438704"/>
                </a:lnTo>
                <a:lnTo>
                  <a:pt x="349001" y="439083"/>
                </a:lnTo>
                <a:lnTo>
                  <a:pt x="613015" y="572417"/>
                </a:lnTo>
                <a:lnTo>
                  <a:pt x="637366" y="572417"/>
                </a:lnTo>
                <a:lnTo>
                  <a:pt x="648517" y="591537"/>
                </a:lnTo>
                <a:lnTo>
                  <a:pt x="649865" y="593306"/>
                </a:lnTo>
                <a:lnTo>
                  <a:pt x="650665" y="595496"/>
                </a:lnTo>
                <a:lnTo>
                  <a:pt x="650665" y="603666"/>
                </a:lnTo>
                <a:lnTo>
                  <a:pt x="645906" y="608383"/>
                </a:lnTo>
                <a:close/>
              </a:path>
              <a:path w="742950" h="608964">
                <a:moveTo>
                  <a:pt x="637366" y="572417"/>
                </a:moveTo>
                <a:lnTo>
                  <a:pt x="613015" y="572417"/>
                </a:lnTo>
                <a:lnTo>
                  <a:pt x="542348" y="451296"/>
                </a:lnTo>
                <a:lnTo>
                  <a:pt x="542348" y="447253"/>
                </a:lnTo>
                <a:lnTo>
                  <a:pt x="546096" y="440726"/>
                </a:lnTo>
                <a:lnTo>
                  <a:pt x="549591" y="438704"/>
                </a:lnTo>
                <a:lnTo>
                  <a:pt x="675008" y="438704"/>
                </a:lnTo>
                <a:lnTo>
                  <a:pt x="693161" y="435032"/>
                </a:lnTo>
                <a:lnTo>
                  <a:pt x="708009" y="425022"/>
                </a:lnTo>
                <a:lnTo>
                  <a:pt x="718033" y="410188"/>
                </a:lnTo>
                <a:lnTo>
                  <a:pt x="721712" y="392042"/>
                </a:lnTo>
                <a:lnTo>
                  <a:pt x="721712" y="67719"/>
                </a:lnTo>
                <a:lnTo>
                  <a:pt x="718033" y="49573"/>
                </a:lnTo>
                <a:lnTo>
                  <a:pt x="708009" y="34739"/>
                </a:lnTo>
                <a:lnTo>
                  <a:pt x="693161" y="24729"/>
                </a:lnTo>
                <a:lnTo>
                  <a:pt x="675008" y="21057"/>
                </a:lnTo>
                <a:lnTo>
                  <a:pt x="723711" y="21057"/>
                </a:lnTo>
                <a:lnTo>
                  <a:pt x="737435" y="41379"/>
                </a:lnTo>
                <a:lnTo>
                  <a:pt x="742769" y="67719"/>
                </a:lnTo>
                <a:lnTo>
                  <a:pt x="742769" y="392042"/>
                </a:lnTo>
                <a:lnTo>
                  <a:pt x="737435" y="418382"/>
                </a:lnTo>
                <a:lnTo>
                  <a:pt x="722897" y="439910"/>
                </a:lnTo>
                <a:lnTo>
                  <a:pt x="701355" y="454433"/>
                </a:lnTo>
                <a:lnTo>
                  <a:pt x="675007" y="459761"/>
                </a:lnTo>
                <a:lnTo>
                  <a:pt x="571659" y="459761"/>
                </a:lnTo>
                <a:lnTo>
                  <a:pt x="637366" y="572417"/>
                </a:lnTo>
                <a:close/>
              </a:path>
            </a:pathLst>
          </a:custGeom>
          <a:solidFill>
            <a:srgbClr val="FED531"/>
          </a:solidFill>
        </p:spPr>
        <p:txBody>
          <a:bodyPr wrap="square" lIns="0" tIns="0" rIns="0" bIns="0" rtlCol="0"/>
          <a:lstStyle/>
          <a:p>
            <a:endParaRPr/>
          </a:p>
        </p:txBody>
      </p:sp>
      <p:sp>
        <p:nvSpPr>
          <p:cNvPr id="75" name="object 75"/>
          <p:cNvSpPr/>
          <p:nvPr/>
        </p:nvSpPr>
        <p:spPr>
          <a:xfrm>
            <a:off x="16728809" y="4124073"/>
            <a:ext cx="139061" cy="139061"/>
          </a:xfrm>
          <a:prstGeom prst="rect">
            <a:avLst/>
          </a:prstGeom>
          <a:blipFill>
            <a:blip r:embed="rId16" cstate="print"/>
            <a:stretch>
              <a:fillRect/>
            </a:stretch>
          </a:blipFill>
        </p:spPr>
        <p:txBody>
          <a:bodyPr wrap="square" lIns="0" tIns="0" rIns="0" bIns="0" rtlCol="0"/>
          <a:lstStyle/>
          <a:p>
            <a:endParaRPr/>
          </a:p>
        </p:txBody>
      </p:sp>
      <p:sp>
        <p:nvSpPr>
          <p:cNvPr id="76" name="object 76"/>
          <p:cNvSpPr/>
          <p:nvPr/>
        </p:nvSpPr>
        <p:spPr>
          <a:xfrm>
            <a:off x="16900173" y="4124073"/>
            <a:ext cx="139103" cy="139061"/>
          </a:xfrm>
          <a:prstGeom prst="rect">
            <a:avLst/>
          </a:prstGeom>
          <a:blipFill>
            <a:blip r:embed="rId17" cstate="print"/>
            <a:stretch>
              <a:fillRect/>
            </a:stretch>
          </a:blipFill>
        </p:spPr>
        <p:txBody>
          <a:bodyPr wrap="square" lIns="0" tIns="0" rIns="0" bIns="0" rtlCol="0"/>
          <a:lstStyle/>
          <a:p>
            <a:endParaRPr/>
          </a:p>
        </p:txBody>
      </p:sp>
      <p:sp>
        <p:nvSpPr>
          <p:cNvPr id="77" name="object 77"/>
          <p:cNvSpPr/>
          <p:nvPr/>
        </p:nvSpPr>
        <p:spPr>
          <a:xfrm>
            <a:off x="17071578" y="4124073"/>
            <a:ext cx="139061" cy="139061"/>
          </a:xfrm>
          <a:prstGeom prst="rect">
            <a:avLst/>
          </a:prstGeom>
          <a:blipFill>
            <a:blip r:embed="rId18" cstate="print"/>
            <a:stretch>
              <a:fillRect/>
            </a:stretch>
          </a:blipFill>
        </p:spPr>
        <p:txBody>
          <a:bodyPr wrap="square" lIns="0" tIns="0" rIns="0" bIns="0" rtlCol="0"/>
          <a:lstStyle/>
          <a:p>
            <a:endParaRPr/>
          </a:p>
        </p:txBody>
      </p:sp>
      <p:sp>
        <p:nvSpPr>
          <p:cNvPr id="78" name="object 78"/>
          <p:cNvSpPr/>
          <p:nvPr/>
        </p:nvSpPr>
        <p:spPr>
          <a:xfrm>
            <a:off x="14689452" y="4118304"/>
            <a:ext cx="97999" cy="97999"/>
          </a:xfrm>
          <a:prstGeom prst="rect">
            <a:avLst/>
          </a:prstGeom>
          <a:blipFill>
            <a:blip r:embed="rId19" cstate="print"/>
            <a:stretch>
              <a:fillRect/>
            </a:stretch>
          </a:blipFill>
        </p:spPr>
        <p:txBody>
          <a:bodyPr wrap="square" lIns="0" tIns="0" rIns="0" bIns="0" rtlCol="0"/>
          <a:lstStyle/>
          <a:p>
            <a:endParaRPr/>
          </a:p>
        </p:txBody>
      </p:sp>
      <p:sp>
        <p:nvSpPr>
          <p:cNvPr id="79" name="object 79"/>
          <p:cNvSpPr/>
          <p:nvPr/>
        </p:nvSpPr>
        <p:spPr>
          <a:xfrm>
            <a:off x="14840979" y="4118304"/>
            <a:ext cx="97957" cy="97999"/>
          </a:xfrm>
          <a:prstGeom prst="rect">
            <a:avLst/>
          </a:prstGeom>
          <a:blipFill>
            <a:blip r:embed="rId20" cstate="print"/>
            <a:stretch>
              <a:fillRect/>
            </a:stretch>
          </a:blipFill>
        </p:spPr>
        <p:txBody>
          <a:bodyPr wrap="square" lIns="0" tIns="0" rIns="0" bIns="0" rtlCol="0"/>
          <a:lstStyle/>
          <a:p>
            <a:endParaRPr/>
          </a:p>
        </p:txBody>
      </p:sp>
      <p:sp>
        <p:nvSpPr>
          <p:cNvPr id="80" name="object 80"/>
          <p:cNvSpPr/>
          <p:nvPr/>
        </p:nvSpPr>
        <p:spPr>
          <a:xfrm>
            <a:off x="14992464" y="4118304"/>
            <a:ext cx="97999" cy="97999"/>
          </a:xfrm>
          <a:prstGeom prst="rect">
            <a:avLst/>
          </a:prstGeom>
          <a:blipFill>
            <a:blip r:embed="rId21" cstate="print"/>
            <a:stretch>
              <a:fillRect/>
            </a:stretch>
          </a:blipFill>
        </p:spPr>
        <p:txBody>
          <a:bodyPr wrap="square" lIns="0" tIns="0" rIns="0" bIns="0" rtlCol="0"/>
          <a:lstStyle/>
          <a:p>
            <a:endParaRPr/>
          </a:p>
        </p:txBody>
      </p:sp>
      <p:sp>
        <p:nvSpPr>
          <p:cNvPr id="81" name="object 81"/>
          <p:cNvSpPr/>
          <p:nvPr/>
        </p:nvSpPr>
        <p:spPr>
          <a:xfrm>
            <a:off x="14678038" y="3984675"/>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2" name="object 82"/>
          <p:cNvSpPr/>
          <p:nvPr/>
        </p:nvSpPr>
        <p:spPr>
          <a:xfrm>
            <a:off x="14678038" y="4032432"/>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3" name="object 83"/>
          <p:cNvSpPr/>
          <p:nvPr/>
        </p:nvSpPr>
        <p:spPr>
          <a:xfrm>
            <a:off x="14678038" y="4080105"/>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4" name="object 84"/>
          <p:cNvSpPr/>
          <p:nvPr/>
        </p:nvSpPr>
        <p:spPr>
          <a:xfrm>
            <a:off x="14678038" y="4269157"/>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5" name="object 85"/>
          <p:cNvSpPr/>
          <p:nvPr/>
        </p:nvSpPr>
        <p:spPr>
          <a:xfrm>
            <a:off x="14678038" y="4316872"/>
            <a:ext cx="421005" cy="0"/>
          </a:xfrm>
          <a:custGeom>
            <a:avLst/>
            <a:gdLst/>
            <a:ahLst/>
            <a:cxnLst/>
            <a:rect l="l" t="t" r="r" b="b"/>
            <a:pathLst>
              <a:path w="421005">
                <a:moveTo>
                  <a:pt x="0" y="0"/>
                </a:moveTo>
                <a:lnTo>
                  <a:pt x="420974" y="0"/>
                </a:lnTo>
              </a:path>
            </a:pathLst>
          </a:custGeom>
          <a:ln w="21057">
            <a:solidFill>
              <a:srgbClr val="FED531"/>
            </a:solidFill>
          </a:ln>
        </p:spPr>
        <p:txBody>
          <a:bodyPr wrap="square" lIns="0" tIns="0" rIns="0" bIns="0" rtlCol="0"/>
          <a:lstStyle/>
          <a:p>
            <a:endParaRPr/>
          </a:p>
        </p:txBody>
      </p:sp>
      <p:sp>
        <p:nvSpPr>
          <p:cNvPr id="86" name="object 86"/>
          <p:cNvSpPr/>
          <p:nvPr/>
        </p:nvSpPr>
        <p:spPr>
          <a:xfrm>
            <a:off x="14592293" y="3700782"/>
            <a:ext cx="591820" cy="941705"/>
          </a:xfrm>
          <a:custGeom>
            <a:avLst/>
            <a:gdLst/>
            <a:ahLst/>
            <a:cxnLst/>
            <a:rect l="l" t="t" r="r" b="b"/>
            <a:pathLst>
              <a:path w="591819" h="941704">
                <a:moveTo>
                  <a:pt x="560372" y="941170"/>
                </a:moveTo>
                <a:lnTo>
                  <a:pt x="30827" y="941170"/>
                </a:lnTo>
                <a:lnTo>
                  <a:pt x="18850" y="938740"/>
                </a:lnTo>
                <a:lnTo>
                  <a:pt x="9049" y="932120"/>
                </a:lnTo>
                <a:lnTo>
                  <a:pt x="2430" y="922319"/>
                </a:lnTo>
                <a:lnTo>
                  <a:pt x="0" y="910342"/>
                </a:lnTo>
                <a:lnTo>
                  <a:pt x="0" y="179070"/>
                </a:lnTo>
                <a:lnTo>
                  <a:pt x="2430" y="167075"/>
                </a:lnTo>
                <a:lnTo>
                  <a:pt x="9049" y="157275"/>
                </a:lnTo>
                <a:lnTo>
                  <a:pt x="18850" y="150666"/>
                </a:lnTo>
                <a:lnTo>
                  <a:pt x="30827" y="148242"/>
                </a:lnTo>
                <a:lnTo>
                  <a:pt x="149632" y="148242"/>
                </a:lnTo>
                <a:lnTo>
                  <a:pt x="149632" y="112360"/>
                </a:lnTo>
                <a:lnTo>
                  <a:pt x="154348" y="107644"/>
                </a:lnTo>
                <a:lnTo>
                  <a:pt x="234029" y="107644"/>
                </a:lnTo>
                <a:lnTo>
                  <a:pt x="229130" y="98904"/>
                </a:lnTo>
                <a:lnTo>
                  <a:pt x="225537" y="89529"/>
                </a:lnTo>
                <a:lnTo>
                  <a:pt x="223327" y="79672"/>
                </a:lnTo>
                <a:lnTo>
                  <a:pt x="222574" y="69488"/>
                </a:lnTo>
                <a:lnTo>
                  <a:pt x="228041" y="42463"/>
                </a:lnTo>
                <a:lnTo>
                  <a:pt x="242941" y="20372"/>
                </a:lnTo>
                <a:lnTo>
                  <a:pt x="265019" y="5468"/>
                </a:lnTo>
                <a:lnTo>
                  <a:pt x="292020" y="0"/>
                </a:lnTo>
                <a:lnTo>
                  <a:pt x="319021" y="5468"/>
                </a:lnTo>
                <a:lnTo>
                  <a:pt x="341099" y="20372"/>
                </a:lnTo>
                <a:lnTo>
                  <a:pt x="341561" y="21057"/>
                </a:lnTo>
                <a:lnTo>
                  <a:pt x="292020" y="21057"/>
                </a:lnTo>
                <a:lnTo>
                  <a:pt x="273195" y="24869"/>
                </a:lnTo>
                <a:lnTo>
                  <a:pt x="257813" y="35260"/>
                </a:lnTo>
                <a:lnTo>
                  <a:pt x="247437" y="50656"/>
                </a:lnTo>
                <a:lnTo>
                  <a:pt x="243631" y="69488"/>
                </a:lnTo>
                <a:lnTo>
                  <a:pt x="245075" y="81218"/>
                </a:lnTo>
                <a:lnTo>
                  <a:pt x="249248" y="92098"/>
                </a:lnTo>
                <a:lnTo>
                  <a:pt x="255908" y="101676"/>
                </a:lnTo>
                <a:lnTo>
                  <a:pt x="264814" y="109497"/>
                </a:lnTo>
                <a:lnTo>
                  <a:pt x="268647" y="112108"/>
                </a:lnTo>
                <a:lnTo>
                  <a:pt x="270289" y="116867"/>
                </a:lnTo>
                <a:lnTo>
                  <a:pt x="267594" y="125711"/>
                </a:lnTo>
                <a:lnTo>
                  <a:pt x="263509" y="128701"/>
                </a:lnTo>
                <a:lnTo>
                  <a:pt x="170689" y="128701"/>
                </a:lnTo>
                <a:lnTo>
                  <a:pt x="170689" y="169299"/>
                </a:lnTo>
                <a:lnTo>
                  <a:pt x="25437" y="169299"/>
                </a:lnTo>
                <a:lnTo>
                  <a:pt x="21057" y="173679"/>
                </a:lnTo>
                <a:lnTo>
                  <a:pt x="21057" y="915733"/>
                </a:lnTo>
                <a:lnTo>
                  <a:pt x="25437" y="920113"/>
                </a:lnTo>
                <a:lnTo>
                  <a:pt x="589218" y="920113"/>
                </a:lnTo>
                <a:lnTo>
                  <a:pt x="588770" y="922319"/>
                </a:lnTo>
                <a:lnTo>
                  <a:pt x="582151" y="932120"/>
                </a:lnTo>
                <a:lnTo>
                  <a:pt x="572349" y="938740"/>
                </a:lnTo>
                <a:lnTo>
                  <a:pt x="560372" y="941170"/>
                </a:lnTo>
                <a:close/>
              </a:path>
              <a:path w="591819" h="941704">
                <a:moveTo>
                  <a:pt x="434409" y="182312"/>
                </a:moveTo>
                <a:lnTo>
                  <a:pt x="413352" y="182312"/>
                </a:lnTo>
                <a:lnTo>
                  <a:pt x="413352" y="128701"/>
                </a:lnTo>
                <a:lnTo>
                  <a:pt x="320532" y="128701"/>
                </a:lnTo>
                <a:lnTo>
                  <a:pt x="316447" y="125711"/>
                </a:lnTo>
                <a:lnTo>
                  <a:pt x="313751" y="116867"/>
                </a:lnTo>
                <a:lnTo>
                  <a:pt x="315394" y="112108"/>
                </a:lnTo>
                <a:lnTo>
                  <a:pt x="319226" y="109497"/>
                </a:lnTo>
                <a:lnTo>
                  <a:pt x="328133" y="101676"/>
                </a:lnTo>
                <a:lnTo>
                  <a:pt x="334793" y="92098"/>
                </a:lnTo>
                <a:lnTo>
                  <a:pt x="338965" y="81218"/>
                </a:lnTo>
                <a:lnTo>
                  <a:pt x="340410" y="69488"/>
                </a:lnTo>
                <a:lnTo>
                  <a:pt x="336603" y="50656"/>
                </a:lnTo>
                <a:lnTo>
                  <a:pt x="326228" y="35260"/>
                </a:lnTo>
                <a:lnTo>
                  <a:pt x="310845" y="24869"/>
                </a:lnTo>
                <a:lnTo>
                  <a:pt x="292020" y="21057"/>
                </a:lnTo>
                <a:lnTo>
                  <a:pt x="341561" y="21057"/>
                </a:lnTo>
                <a:lnTo>
                  <a:pt x="355999" y="42463"/>
                </a:lnTo>
                <a:lnTo>
                  <a:pt x="361467" y="69488"/>
                </a:lnTo>
                <a:lnTo>
                  <a:pt x="360713" y="79673"/>
                </a:lnTo>
                <a:lnTo>
                  <a:pt x="358503" y="89529"/>
                </a:lnTo>
                <a:lnTo>
                  <a:pt x="354911" y="98904"/>
                </a:lnTo>
                <a:lnTo>
                  <a:pt x="350011" y="107644"/>
                </a:lnTo>
                <a:lnTo>
                  <a:pt x="429692" y="107644"/>
                </a:lnTo>
                <a:lnTo>
                  <a:pt x="434409" y="112360"/>
                </a:lnTo>
                <a:lnTo>
                  <a:pt x="434409" y="148242"/>
                </a:lnTo>
                <a:lnTo>
                  <a:pt x="560372" y="148242"/>
                </a:lnTo>
                <a:lnTo>
                  <a:pt x="572349" y="150666"/>
                </a:lnTo>
                <a:lnTo>
                  <a:pt x="582151" y="157275"/>
                </a:lnTo>
                <a:lnTo>
                  <a:pt x="588770" y="167075"/>
                </a:lnTo>
                <a:lnTo>
                  <a:pt x="589220" y="169299"/>
                </a:lnTo>
                <a:lnTo>
                  <a:pt x="434409" y="169299"/>
                </a:lnTo>
                <a:lnTo>
                  <a:pt x="434409" y="182312"/>
                </a:lnTo>
                <a:close/>
              </a:path>
              <a:path w="591819" h="941704">
                <a:moveTo>
                  <a:pt x="429692" y="203369"/>
                </a:moveTo>
                <a:lnTo>
                  <a:pt x="154349" y="203369"/>
                </a:lnTo>
                <a:lnTo>
                  <a:pt x="149632" y="198695"/>
                </a:lnTo>
                <a:lnTo>
                  <a:pt x="149632" y="169299"/>
                </a:lnTo>
                <a:lnTo>
                  <a:pt x="170689" y="169299"/>
                </a:lnTo>
                <a:lnTo>
                  <a:pt x="170689" y="182312"/>
                </a:lnTo>
                <a:lnTo>
                  <a:pt x="434409" y="182312"/>
                </a:lnTo>
                <a:lnTo>
                  <a:pt x="434409" y="198695"/>
                </a:lnTo>
                <a:lnTo>
                  <a:pt x="429692" y="203369"/>
                </a:lnTo>
                <a:close/>
              </a:path>
              <a:path w="591819" h="941704">
                <a:moveTo>
                  <a:pt x="589218" y="920113"/>
                </a:moveTo>
                <a:lnTo>
                  <a:pt x="565763" y="920113"/>
                </a:lnTo>
                <a:lnTo>
                  <a:pt x="570143" y="915733"/>
                </a:lnTo>
                <a:lnTo>
                  <a:pt x="570143" y="173679"/>
                </a:lnTo>
                <a:lnTo>
                  <a:pt x="565763" y="169299"/>
                </a:lnTo>
                <a:lnTo>
                  <a:pt x="589220" y="169299"/>
                </a:lnTo>
                <a:lnTo>
                  <a:pt x="591200" y="179070"/>
                </a:lnTo>
                <a:lnTo>
                  <a:pt x="591200" y="910342"/>
                </a:lnTo>
                <a:lnTo>
                  <a:pt x="589218" y="920113"/>
                </a:lnTo>
                <a:close/>
              </a:path>
            </a:pathLst>
          </a:custGeom>
          <a:solidFill>
            <a:srgbClr val="FED531"/>
          </a:solidFill>
        </p:spPr>
        <p:txBody>
          <a:bodyPr wrap="square" lIns="0" tIns="0" rIns="0" bIns="0" rtlCol="0"/>
          <a:lstStyle/>
          <a:p>
            <a:endParaRPr/>
          </a:p>
        </p:txBody>
      </p:sp>
      <p:sp>
        <p:nvSpPr>
          <p:cNvPr id="87" name="object 87"/>
          <p:cNvSpPr/>
          <p:nvPr/>
        </p:nvSpPr>
        <p:spPr>
          <a:xfrm>
            <a:off x="14853612" y="3739022"/>
            <a:ext cx="61594" cy="61594"/>
          </a:xfrm>
          <a:custGeom>
            <a:avLst/>
            <a:gdLst/>
            <a:ahLst/>
            <a:cxnLst/>
            <a:rect l="l" t="t" r="r" b="b"/>
            <a:pathLst>
              <a:path w="61594" h="61595">
                <a:moveTo>
                  <a:pt x="30701" y="61402"/>
                </a:moveTo>
                <a:lnTo>
                  <a:pt x="18761" y="58986"/>
                </a:lnTo>
                <a:lnTo>
                  <a:pt x="9001" y="52400"/>
                </a:lnTo>
                <a:lnTo>
                  <a:pt x="2416" y="42640"/>
                </a:lnTo>
                <a:lnTo>
                  <a:pt x="0" y="30701"/>
                </a:lnTo>
                <a:lnTo>
                  <a:pt x="2416" y="18761"/>
                </a:lnTo>
                <a:lnTo>
                  <a:pt x="9001" y="9001"/>
                </a:lnTo>
                <a:lnTo>
                  <a:pt x="18761" y="2416"/>
                </a:lnTo>
                <a:lnTo>
                  <a:pt x="30701" y="0"/>
                </a:lnTo>
                <a:lnTo>
                  <a:pt x="42640" y="2416"/>
                </a:lnTo>
                <a:lnTo>
                  <a:pt x="52400" y="9001"/>
                </a:lnTo>
                <a:lnTo>
                  <a:pt x="58986" y="18761"/>
                </a:lnTo>
                <a:lnTo>
                  <a:pt x="59450" y="21057"/>
                </a:lnTo>
                <a:lnTo>
                  <a:pt x="25394" y="21057"/>
                </a:lnTo>
                <a:lnTo>
                  <a:pt x="21057" y="25394"/>
                </a:lnTo>
                <a:lnTo>
                  <a:pt x="21057" y="36007"/>
                </a:lnTo>
                <a:lnTo>
                  <a:pt x="25394" y="40345"/>
                </a:lnTo>
                <a:lnTo>
                  <a:pt x="59450" y="40345"/>
                </a:lnTo>
                <a:lnTo>
                  <a:pt x="58986" y="42640"/>
                </a:lnTo>
                <a:lnTo>
                  <a:pt x="52400" y="52400"/>
                </a:lnTo>
                <a:lnTo>
                  <a:pt x="42640" y="58986"/>
                </a:lnTo>
                <a:lnTo>
                  <a:pt x="30701" y="61402"/>
                </a:lnTo>
                <a:close/>
              </a:path>
              <a:path w="61594" h="61595">
                <a:moveTo>
                  <a:pt x="59450" y="40345"/>
                </a:moveTo>
                <a:lnTo>
                  <a:pt x="36007" y="40345"/>
                </a:lnTo>
                <a:lnTo>
                  <a:pt x="40345" y="36007"/>
                </a:lnTo>
                <a:lnTo>
                  <a:pt x="40345" y="25394"/>
                </a:lnTo>
                <a:lnTo>
                  <a:pt x="36007" y="21057"/>
                </a:lnTo>
                <a:lnTo>
                  <a:pt x="59450" y="21057"/>
                </a:lnTo>
                <a:lnTo>
                  <a:pt x="61402" y="30701"/>
                </a:lnTo>
                <a:lnTo>
                  <a:pt x="59450" y="40345"/>
                </a:lnTo>
                <a:close/>
              </a:path>
            </a:pathLst>
          </a:custGeom>
          <a:solidFill>
            <a:srgbClr val="FED531"/>
          </a:solidFill>
        </p:spPr>
        <p:txBody>
          <a:bodyPr wrap="square" lIns="0" tIns="0" rIns="0" bIns="0" rtlCol="0"/>
          <a:lstStyle/>
          <a:p>
            <a:endParaRPr/>
          </a:p>
        </p:txBody>
      </p:sp>
      <p:sp>
        <p:nvSpPr>
          <p:cNvPr id="88" name="object 88"/>
          <p:cNvSpPr/>
          <p:nvPr/>
        </p:nvSpPr>
        <p:spPr>
          <a:xfrm>
            <a:off x="14662371" y="4358607"/>
            <a:ext cx="238324" cy="195452"/>
          </a:xfrm>
          <a:prstGeom prst="rect">
            <a:avLst/>
          </a:prstGeom>
          <a:blipFill>
            <a:blip r:embed="rId22" cstate="print"/>
            <a:stretch>
              <a:fillRect/>
            </a:stretch>
          </a:blipFill>
        </p:spPr>
        <p:txBody>
          <a:bodyPr wrap="square" lIns="0" tIns="0" rIns="0" bIns="0" rtlCol="0"/>
          <a:lstStyle/>
          <a:p>
            <a:endParaRPr/>
          </a:p>
        </p:txBody>
      </p:sp>
      <p:sp>
        <p:nvSpPr>
          <p:cNvPr id="89" name="object 89"/>
          <p:cNvSpPr/>
          <p:nvPr/>
        </p:nvSpPr>
        <p:spPr>
          <a:xfrm>
            <a:off x="14922934" y="4364166"/>
            <a:ext cx="192546" cy="192588"/>
          </a:xfrm>
          <a:prstGeom prst="rect">
            <a:avLst/>
          </a:prstGeom>
          <a:blipFill>
            <a:blip r:embed="rId23" cstate="print"/>
            <a:stretch>
              <a:fillRect/>
            </a:stretch>
          </a:blipFill>
        </p:spPr>
        <p:txBody>
          <a:bodyPr wrap="square" lIns="0" tIns="0" rIns="0" bIns="0" rtlCol="0"/>
          <a:lstStyle/>
          <a:p>
            <a:endParaRPr/>
          </a:p>
        </p:txBody>
      </p:sp>
      <p:sp>
        <p:nvSpPr>
          <p:cNvPr id="90" name="object 90"/>
          <p:cNvSpPr/>
          <p:nvPr/>
        </p:nvSpPr>
        <p:spPr>
          <a:xfrm>
            <a:off x="13541336" y="3661578"/>
            <a:ext cx="138430" cy="260350"/>
          </a:xfrm>
          <a:custGeom>
            <a:avLst/>
            <a:gdLst/>
            <a:ahLst/>
            <a:cxnLst/>
            <a:rect l="l" t="t" r="r" b="b"/>
            <a:pathLst>
              <a:path w="138430" h="260350">
                <a:moveTo>
                  <a:pt x="16382" y="260051"/>
                </a:moveTo>
                <a:lnTo>
                  <a:pt x="4716" y="260051"/>
                </a:lnTo>
                <a:lnTo>
                  <a:pt x="0" y="255376"/>
                </a:lnTo>
                <a:lnTo>
                  <a:pt x="0" y="13405"/>
                </a:lnTo>
                <a:lnTo>
                  <a:pt x="673" y="11383"/>
                </a:lnTo>
                <a:lnTo>
                  <a:pt x="1853" y="9690"/>
                </a:lnTo>
                <a:lnTo>
                  <a:pt x="1853" y="9294"/>
                </a:lnTo>
                <a:lnTo>
                  <a:pt x="3284" y="3453"/>
                </a:lnTo>
                <a:lnTo>
                  <a:pt x="9012" y="0"/>
                </a:lnTo>
                <a:lnTo>
                  <a:pt x="109958" y="24611"/>
                </a:lnTo>
                <a:lnTo>
                  <a:pt x="21057" y="24611"/>
                </a:lnTo>
                <a:lnTo>
                  <a:pt x="21057" y="89615"/>
                </a:lnTo>
                <a:lnTo>
                  <a:pt x="68856" y="89615"/>
                </a:lnTo>
                <a:lnTo>
                  <a:pt x="21057" y="113072"/>
                </a:lnTo>
                <a:lnTo>
                  <a:pt x="21057" y="255376"/>
                </a:lnTo>
                <a:lnTo>
                  <a:pt x="16382" y="260051"/>
                </a:lnTo>
                <a:close/>
              </a:path>
              <a:path w="138430" h="260350">
                <a:moveTo>
                  <a:pt x="68856" y="89615"/>
                </a:moveTo>
                <a:lnTo>
                  <a:pt x="21057" y="89615"/>
                </a:lnTo>
                <a:lnTo>
                  <a:pt x="109581" y="46195"/>
                </a:lnTo>
                <a:lnTo>
                  <a:pt x="21057" y="24611"/>
                </a:lnTo>
                <a:lnTo>
                  <a:pt x="109958" y="24611"/>
                </a:lnTo>
                <a:lnTo>
                  <a:pt x="134176" y="30515"/>
                </a:lnTo>
                <a:lnTo>
                  <a:pt x="137208" y="38614"/>
                </a:lnTo>
                <a:lnTo>
                  <a:pt x="137713" y="43120"/>
                </a:lnTo>
                <a:lnTo>
                  <a:pt x="138176" y="47627"/>
                </a:lnTo>
                <a:lnTo>
                  <a:pt x="136997" y="56218"/>
                </a:lnTo>
                <a:lnTo>
                  <a:pt x="68856" y="89615"/>
                </a:lnTo>
                <a:close/>
              </a:path>
            </a:pathLst>
          </a:custGeom>
          <a:solidFill>
            <a:srgbClr val="FED531"/>
          </a:solidFill>
        </p:spPr>
        <p:txBody>
          <a:bodyPr wrap="square" lIns="0" tIns="0" rIns="0" bIns="0" rtlCol="0"/>
          <a:lstStyle/>
          <a:p>
            <a:endParaRPr/>
          </a:p>
        </p:txBody>
      </p:sp>
      <p:sp>
        <p:nvSpPr>
          <p:cNvPr id="91" name="object 91"/>
          <p:cNvSpPr/>
          <p:nvPr/>
        </p:nvSpPr>
        <p:spPr>
          <a:xfrm>
            <a:off x="12698144" y="3909753"/>
            <a:ext cx="1000760" cy="770890"/>
          </a:xfrm>
          <a:custGeom>
            <a:avLst/>
            <a:gdLst/>
            <a:ahLst/>
            <a:cxnLst/>
            <a:rect l="l" t="t" r="r" b="b"/>
            <a:pathLst>
              <a:path w="1000759" h="770889">
                <a:moveTo>
                  <a:pt x="756477" y="118593"/>
                </a:moveTo>
                <a:lnTo>
                  <a:pt x="735420" y="118593"/>
                </a:lnTo>
                <a:lnTo>
                  <a:pt x="735420" y="34365"/>
                </a:lnTo>
                <a:lnTo>
                  <a:pt x="738131" y="21000"/>
                </a:lnTo>
                <a:lnTo>
                  <a:pt x="745517" y="10075"/>
                </a:lnTo>
                <a:lnTo>
                  <a:pt x="756456" y="2704"/>
                </a:lnTo>
                <a:lnTo>
                  <a:pt x="769828" y="0"/>
                </a:lnTo>
                <a:lnTo>
                  <a:pt x="966333" y="0"/>
                </a:lnTo>
                <a:lnTo>
                  <a:pt x="979722" y="2704"/>
                </a:lnTo>
                <a:lnTo>
                  <a:pt x="990659" y="10075"/>
                </a:lnTo>
                <a:lnTo>
                  <a:pt x="998035" y="21000"/>
                </a:lnTo>
                <a:lnTo>
                  <a:pt x="762500" y="21057"/>
                </a:lnTo>
                <a:lnTo>
                  <a:pt x="756477" y="27037"/>
                </a:lnTo>
                <a:lnTo>
                  <a:pt x="756477" y="118593"/>
                </a:lnTo>
                <a:close/>
              </a:path>
              <a:path w="1000759" h="770889">
                <a:moveTo>
                  <a:pt x="998047" y="749255"/>
                </a:moveTo>
                <a:lnTo>
                  <a:pt x="973703" y="749255"/>
                </a:lnTo>
                <a:lnTo>
                  <a:pt x="979683" y="743275"/>
                </a:lnTo>
                <a:lnTo>
                  <a:pt x="979683" y="27037"/>
                </a:lnTo>
                <a:lnTo>
                  <a:pt x="973703" y="21057"/>
                </a:lnTo>
                <a:lnTo>
                  <a:pt x="998047" y="21057"/>
                </a:lnTo>
                <a:lnTo>
                  <a:pt x="1000740" y="34365"/>
                </a:lnTo>
                <a:lnTo>
                  <a:pt x="1000740" y="735947"/>
                </a:lnTo>
                <a:lnTo>
                  <a:pt x="998047" y="749255"/>
                </a:lnTo>
                <a:close/>
              </a:path>
              <a:path w="1000759" h="770889">
                <a:moveTo>
                  <a:pt x="512046" y="228006"/>
                </a:moveTo>
                <a:lnTo>
                  <a:pt x="490989" y="228006"/>
                </a:lnTo>
                <a:lnTo>
                  <a:pt x="490989" y="150179"/>
                </a:lnTo>
                <a:lnTo>
                  <a:pt x="493700" y="136814"/>
                </a:lnTo>
                <a:lnTo>
                  <a:pt x="501086" y="125890"/>
                </a:lnTo>
                <a:lnTo>
                  <a:pt x="512025" y="118518"/>
                </a:lnTo>
                <a:lnTo>
                  <a:pt x="525396" y="115814"/>
                </a:lnTo>
                <a:lnTo>
                  <a:pt x="726703" y="115814"/>
                </a:lnTo>
                <a:lnTo>
                  <a:pt x="731293" y="116782"/>
                </a:lnTo>
                <a:lnTo>
                  <a:pt x="735420" y="118593"/>
                </a:lnTo>
                <a:lnTo>
                  <a:pt x="756477" y="118593"/>
                </a:lnTo>
                <a:lnTo>
                  <a:pt x="756477" y="136871"/>
                </a:lnTo>
                <a:lnTo>
                  <a:pt x="518026" y="136871"/>
                </a:lnTo>
                <a:lnTo>
                  <a:pt x="512046" y="142851"/>
                </a:lnTo>
                <a:lnTo>
                  <a:pt x="512046" y="228006"/>
                </a:lnTo>
                <a:close/>
              </a:path>
              <a:path w="1000759" h="770889">
                <a:moveTo>
                  <a:pt x="762500" y="749255"/>
                </a:moveTo>
                <a:lnTo>
                  <a:pt x="729272" y="749255"/>
                </a:lnTo>
                <a:lnTo>
                  <a:pt x="735252" y="743275"/>
                </a:lnTo>
                <a:lnTo>
                  <a:pt x="735252" y="142851"/>
                </a:lnTo>
                <a:lnTo>
                  <a:pt x="729272" y="136871"/>
                </a:lnTo>
                <a:lnTo>
                  <a:pt x="756477" y="136871"/>
                </a:lnTo>
                <a:lnTo>
                  <a:pt x="756477" y="743275"/>
                </a:lnTo>
                <a:lnTo>
                  <a:pt x="762500" y="749255"/>
                </a:lnTo>
                <a:close/>
              </a:path>
              <a:path w="1000759" h="770889">
                <a:moveTo>
                  <a:pt x="267783" y="370268"/>
                </a:moveTo>
                <a:lnTo>
                  <a:pt x="246726" y="370268"/>
                </a:lnTo>
                <a:lnTo>
                  <a:pt x="246726" y="259676"/>
                </a:lnTo>
                <a:lnTo>
                  <a:pt x="249437" y="246312"/>
                </a:lnTo>
                <a:lnTo>
                  <a:pt x="256823" y="235387"/>
                </a:lnTo>
                <a:lnTo>
                  <a:pt x="267762" y="228015"/>
                </a:lnTo>
                <a:lnTo>
                  <a:pt x="281133" y="225311"/>
                </a:lnTo>
                <a:lnTo>
                  <a:pt x="482356" y="225311"/>
                </a:lnTo>
                <a:lnTo>
                  <a:pt x="486862" y="226280"/>
                </a:lnTo>
                <a:lnTo>
                  <a:pt x="490989" y="228006"/>
                </a:lnTo>
                <a:lnTo>
                  <a:pt x="512046" y="228006"/>
                </a:lnTo>
                <a:lnTo>
                  <a:pt x="512046" y="246368"/>
                </a:lnTo>
                <a:lnTo>
                  <a:pt x="273764" y="246368"/>
                </a:lnTo>
                <a:lnTo>
                  <a:pt x="267783" y="252348"/>
                </a:lnTo>
                <a:lnTo>
                  <a:pt x="267783" y="370268"/>
                </a:lnTo>
                <a:close/>
              </a:path>
              <a:path w="1000759" h="770889">
                <a:moveTo>
                  <a:pt x="518026" y="749255"/>
                </a:moveTo>
                <a:lnTo>
                  <a:pt x="485009" y="749255"/>
                </a:lnTo>
                <a:lnTo>
                  <a:pt x="490989" y="743275"/>
                </a:lnTo>
                <a:lnTo>
                  <a:pt x="490989" y="252348"/>
                </a:lnTo>
                <a:lnTo>
                  <a:pt x="485009" y="246368"/>
                </a:lnTo>
                <a:lnTo>
                  <a:pt x="512046" y="246368"/>
                </a:lnTo>
                <a:lnTo>
                  <a:pt x="512046" y="743275"/>
                </a:lnTo>
                <a:lnTo>
                  <a:pt x="518026" y="749255"/>
                </a:lnTo>
                <a:close/>
              </a:path>
              <a:path w="1000759" h="770889">
                <a:moveTo>
                  <a:pt x="230933" y="770312"/>
                </a:moveTo>
                <a:lnTo>
                  <a:pt x="34386" y="770312"/>
                </a:lnTo>
                <a:lnTo>
                  <a:pt x="21023" y="767608"/>
                </a:lnTo>
                <a:lnTo>
                  <a:pt x="10091" y="760236"/>
                </a:lnTo>
                <a:lnTo>
                  <a:pt x="2709" y="749311"/>
                </a:lnTo>
                <a:lnTo>
                  <a:pt x="0" y="735947"/>
                </a:lnTo>
                <a:lnTo>
                  <a:pt x="0" y="400759"/>
                </a:lnTo>
                <a:lnTo>
                  <a:pt x="2709" y="387394"/>
                </a:lnTo>
                <a:lnTo>
                  <a:pt x="10091" y="376470"/>
                </a:lnTo>
                <a:lnTo>
                  <a:pt x="21023" y="369098"/>
                </a:lnTo>
                <a:lnTo>
                  <a:pt x="34386" y="366394"/>
                </a:lnTo>
                <a:lnTo>
                  <a:pt x="236619" y="366394"/>
                </a:lnTo>
                <a:lnTo>
                  <a:pt x="242009" y="367784"/>
                </a:lnTo>
                <a:lnTo>
                  <a:pt x="246726" y="370268"/>
                </a:lnTo>
                <a:lnTo>
                  <a:pt x="267783" y="370268"/>
                </a:lnTo>
                <a:lnTo>
                  <a:pt x="267783" y="387451"/>
                </a:lnTo>
                <a:lnTo>
                  <a:pt x="27058" y="387451"/>
                </a:lnTo>
                <a:lnTo>
                  <a:pt x="21057" y="393431"/>
                </a:lnTo>
                <a:lnTo>
                  <a:pt x="21057" y="743275"/>
                </a:lnTo>
                <a:lnTo>
                  <a:pt x="27058" y="749255"/>
                </a:lnTo>
                <a:lnTo>
                  <a:pt x="998047" y="749255"/>
                </a:lnTo>
                <a:lnTo>
                  <a:pt x="991249" y="759362"/>
                </a:lnTo>
                <a:lnTo>
                  <a:pt x="256033" y="759362"/>
                </a:lnTo>
                <a:lnTo>
                  <a:pt x="250856" y="763916"/>
                </a:lnTo>
                <a:lnTo>
                  <a:pt x="244841" y="767364"/>
                </a:lnTo>
                <a:lnTo>
                  <a:pt x="238148" y="769549"/>
                </a:lnTo>
                <a:lnTo>
                  <a:pt x="230933" y="770312"/>
                </a:lnTo>
                <a:close/>
              </a:path>
              <a:path w="1000759" h="770889">
                <a:moveTo>
                  <a:pt x="273764" y="749255"/>
                </a:moveTo>
                <a:lnTo>
                  <a:pt x="238261" y="749255"/>
                </a:lnTo>
                <a:lnTo>
                  <a:pt x="244284" y="743275"/>
                </a:lnTo>
                <a:lnTo>
                  <a:pt x="244284" y="393431"/>
                </a:lnTo>
                <a:lnTo>
                  <a:pt x="238261" y="387451"/>
                </a:lnTo>
                <a:lnTo>
                  <a:pt x="267783" y="387451"/>
                </a:lnTo>
                <a:lnTo>
                  <a:pt x="267783" y="743275"/>
                </a:lnTo>
                <a:lnTo>
                  <a:pt x="273764" y="749255"/>
                </a:lnTo>
                <a:close/>
              </a:path>
              <a:path w="1000759" h="770889">
                <a:moveTo>
                  <a:pt x="477639" y="770312"/>
                </a:moveTo>
                <a:lnTo>
                  <a:pt x="281134" y="770312"/>
                </a:lnTo>
                <a:lnTo>
                  <a:pt x="273919" y="769549"/>
                </a:lnTo>
                <a:lnTo>
                  <a:pt x="267225" y="767364"/>
                </a:lnTo>
                <a:lnTo>
                  <a:pt x="261211" y="763916"/>
                </a:lnTo>
                <a:lnTo>
                  <a:pt x="256033" y="759362"/>
                </a:lnTo>
                <a:lnTo>
                  <a:pt x="991249" y="759362"/>
                </a:lnTo>
                <a:lnTo>
                  <a:pt x="990659" y="760236"/>
                </a:lnTo>
                <a:lnTo>
                  <a:pt x="990206" y="760542"/>
                </a:lnTo>
                <a:lnTo>
                  <a:pt x="745865" y="760542"/>
                </a:lnTo>
                <a:lnTo>
                  <a:pt x="501518" y="760626"/>
                </a:lnTo>
                <a:lnTo>
                  <a:pt x="496478" y="764680"/>
                </a:lnTo>
                <a:lnTo>
                  <a:pt x="490731" y="767727"/>
                </a:lnTo>
                <a:lnTo>
                  <a:pt x="484408" y="769645"/>
                </a:lnTo>
                <a:lnTo>
                  <a:pt x="477639" y="770312"/>
                </a:lnTo>
                <a:close/>
              </a:path>
              <a:path w="1000759" h="770889">
                <a:moveTo>
                  <a:pt x="966333" y="770312"/>
                </a:moveTo>
                <a:lnTo>
                  <a:pt x="769828" y="770312"/>
                </a:lnTo>
                <a:lnTo>
                  <a:pt x="763028" y="769638"/>
                </a:lnTo>
                <a:lnTo>
                  <a:pt x="756678" y="767701"/>
                </a:lnTo>
                <a:lnTo>
                  <a:pt x="750912" y="764627"/>
                </a:lnTo>
                <a:lnTo>
                  <a:pt x="745865" y="760542"/>
                </a:lnTo>
                <a:lnTo>
                  <a:pt x="990206" y="760542"/>
                </a:lnTo>
                <a:lnTo>
                  <a:pt x="979722" y="767608"/>
                </a:lnTo>
                <a:lnTo>
                  <a:pt x="966333" y="770312"/>
                </a:lnTo>
                <a:close/>
              </a:path>
              <a:path w="1000759" h="770889">
                <a:moveTo>
                  <a:pt x="721902" y="770312"/>
                </a:moveTo>
                <a:lnTo>
                  <a:pt x="525396" y="770312"/>
                </a:lnTo>
                <a:lnTo>
                  <a:pt x="518603" y="769638"/>
                </a:lnTo>
                <a:lnTo>
                  <a:pt x="512254" y="767701"/>
                </a:lnTo>
                <a:lnTo>
                  <a:pt x="506558" y="764680"/>
                </a:lnTo>
                <a:lnTo>
                  <a:pt x="501518" y="760626"/>
                </a:lnTo>
                <a:lnTo>
                  <a:pt x="745761" y="760626"/>
                </a:lnTo>
                <a:lnTo>
                  <a:pt x="740818" y="764627"/>
                </a:lnTo>
                <a:lnTo>
                  <a:pt x="735052" y="767701"/>
                </a:lnTo>
                <a:lnTo>
                  <a:pt x="728702" y="769638"/>
                </a:lnTo>
                <a:lnTo>
                  <a:pt x="721902" y="770312"/>
                </a:lnTo>
                <a:close/>
              </a:path>
            </a:pathLst>
          </a:custGeom>
          <a:solidFill>
            <a:srgbClr val="FED531"/>
          </a:solidFill>
        </p:spPr>
        <p:txBody>
          <a:bodyPr wrap="square" lIns="0" tIns="0" rIns="0" bIns="0" rtlCol="0"/>
          <a:lstStyle/>
          <a:p>
            <a:endParaRPr/>
          </a:p>
        </p:txBody>
      </p:sp>
      <p:sp>
        <p:nvSpPr>
          <p:cNvPr id="92" name="object 92"/>
          <p:cNvSpPr/>
          <p:nvPr/>
        </p:nvSpPr>
        <p:spPr>
          <a:xfrm>
            <a:off x="12720519" y="3825146"/>
            <a:ext cx="612140" cy="363855"/>
          </a:xfrm>
          <a:custGeom>
            <a:avLst/>
            <a:gdLst/>
            <a:ahLst/>
            <a:cxnLst/>
            <a:rect l="l" t="t" r="r" b="b"/>
            <a:pathLst>
              <a:path w="612140" h="363854">
                <a:moveTo>
                  <a:pt x="13779" y="363235"/>
                </a:moveTo>
                <a:lnTo>
                  <a:pt x="8347" y="363235"/>
                </a:lnTo>
                <a:lnTo>
                  <a:pt x="4767" y="361298"/>
                </a:lnTo>
                <a:lnTo>
                  <a:pt x="0" y="352749"/>
                </a:lnTo>
                <a:lnTo>
                  <a:pt x="1823" y="346347"/>
                </a:lnTo>
                <a:lnTo>
                  <a:pt x="576089" y="25647"/>
                </a:lnTo>
                <a:lnTo>
                  <a:pt x="476278" y="21099"/>
                </a:lnTo>
                <a:lnTo>
                  <a:pt x="471772" y="16171"/>
                </a:lnTo>
                <a:lnTo>
                  <a:pt x="472320" y="4548"/>
                </a:lnTo>
                <a:lnTo>
                  <a:pt x="477205" y="0"/>
                </a:lnTo>
                <a:lnTo>
                  <a:pt x="586155" y="5053"/>
                </a:lnTo>
                <a:lnTo>
                  <a:pt x="612039" y="29369"/>
                </a:lnTo>
                <a:lnTo>
                  <a:pt x="611373" y="36016"/>
                </a:lnTo>
                <a:lnTo>
                  <a:pt x="609107" y="42746"/>
                </a:lnTo>
                <a:lnTo>
                  <a:pt x="608137" y="44851"/>
                </a:lnTo>
                <a:lnTo>
                  <a:pt x="584976" y="44851"/>
                </a:lnTo>
                <a:lnTo>
                  <a:pt x="15548" y="362814"/>
                </a:lnTo>
                <a:lnTo>
                  <a:pt x="13779" y="363235"/>
                </a:lnTo>
                <a:close/>
              </a:path>
              <a:path w="612140" h="363854">
                <a:moveTo>
                  <a:pt x="560339" y="142599"/>
                </a:moveTo>
                <a:lnTo>
                  <a:pt x="554906" y="142599"/>
                </a:lnTo>
                <a:lnTo>
                  <a:pt x="553390" y="142304"/>
                </a:lnTo>
                <a:lnTo>
                  <a:pt x="551958" y="141630"/>
                </a:lnTo>
                <a:lnTo>
                  <a:pt x="546694" y="139229"/>
                </a:lnTo>
                <a:lnTo>
                  <a:pt x="544377" y="132954"/>
                </a:lnTo>
                <a:lnTo>
                  <a:pt x="546820" y="127690"/>
                </a:lnTo>
                <a:lnTo>
                  <a:pt x="584976" y="44851"/>
                </a:lnTo>
                <a:lnTo>
                  <a:pt x="608137" y="44851"/>
                </a:lnTo>
                <a:lnTo>
                  <a:pt x="565940" y="136492"/>
                </a:lnTo>
                <a:lnTo>
                  <a:pt x="564129" y="140324"/>
                </a:lnTo>
                <a:lnTo>
                  <a:pt x="560339" y="142599"/>
                </a:lnTo>
                <a:close/>
              </a:path>
            </a:pathLst>
          </a:custGeom>
          <a:solidFill>
            <a:srgbClr val="FED531"/>
          </a:solidFill>
        </p:spPr>
        <p:txBody>
          <a:bodyPr wrap="square" lIns="0" tIns="0" rIns="0" bIns="0" rtlCol="0"/>
          <a:lstStyle/>
          <a:p>
            <a:endParaRPr/>
          </a:p>
        </p:txBody>
      </p:sp>
      <p:sp>
        <p:nvSpPr>
          <p:cNvPr id="93" name="object 93"/>
          <p:cNvSpPr/>
          <p:nvPr/>
        </p:nvSpPr>
        <p:spPr>
          <a:xfrm>
            <a:off x="9219332" y="3863182"/>
            <a:ext cx="875665" cy="551180"/>
          </a:xfrm>
          <a:custGeom>
            <a:avLst/>
            <a:gdLst/>
            <a:ahLst/>
            <a:cxnLst/>
            <a:rect l="l" t="t" r="r" b="b"/>
            <a:pathLst>
              <a:path w="875665" h="551179">
                <a:moveTo>
                  <a:pt x="259396" y="129585"/>
                </a:moveTo>
                <a:lnTo>
                  <a:pt x="234239" y="129585"/>
                </a:lnTo>
                <a:lnTo>
                  <a:pt x="261632" y="85786"/>
                </a:lnTo>
                <a:lnTo>
                  <a:pt x="297495" y="49858"/>
                </a:lnTo>
                <a:lnTo>
                  <a:pt x="340200" y="22872"/>
                </a:lnTo>
                <a:lnTo>
                  <a:pt x="388121" y="5896"/>
                </a:lnTo>
                <a:lnTo>
                  <a:pt x="439631" y="0"/>
                </a:lnTo>
                <a:lnTo>
                  <a:pt x="490983" y="5867"/>
                </a:lnTo>
                <a:lnTo>
                  <a:pt x="533974" y="21057"/>
                </a:lnTo>
                <a:lnTo>
                  <a:pt x="439631" y="21057"/>
                </a:lnTo>
                <a:lnTo>
                  <a:pt x="391541" y="26728"/>
                </a:lnTo>
                <a:lnTo>
                  <a:pt x="346946" y="43036"/>
                </a:lnTo>
                <a:lnTo>
                  <a:pt x="307462" y="68924"/>
                </a:lnTo>
                <a:lnTo>
                  <a:pt x="274703" y="103334"/>
                </a:lnTo>
                <a:lnTo>
                  <a:pt x="259396" y="129585"/>
                </a:lnTo>
                <a:close/>
              </a:path>
              <a:path w="875665" h="551179">
                <a:moveTo>
                  <a:pt x="634999" y="151274"/>
                </a:moveTo>
                <a:lnTo>
                  <a:pt x="630535" y="148747"/>
                </a:lnTo>
                <a:lnTo>
                  <a:pt x="628640" y="144494"/>
                </a:lnTo>
                <a:lnTo>
                  <a:pt x="604196" y="102854"/>
                </a:lnTo>
                <a:lnTo>
                  <a:pt x="571460" y="68642"/>
                </a:lnTo>
                <a:lnTo>
                  <a:pt x="532045" y="42905"/>
                </a:lnTo>
                <a:lnTo>
                  <a:pt x="487564" y="26694"/>
                </a:lnTo>
                <a:lnTo>
                  <a:pt x="439631" y="21057"/>
                </a:lnTo>
                <a:lnTo>
                  <a:pt x="533974" y="21057"/>
                </a:lnTo>
                <a:lnTo>
                  <a:pt x="538791" y="22759"/>
                </a:lnTo>
                <a:lnTo>
                  <a:pt x="581427" y="49613"/>
                </a:lnTo>
                <a:lnTo>
                  <a:pt x="617267" y="85365"/>
                </a:lnTo>
                <a:lnTo>
                  <a:pt x="644685" y="128953"/>
                </a:lnTo>
                <a:lnTo>
                  <a:pt x="670460" y="128953"/>
                </a:lnTo>
                <a:lnTo>
                  <a:pt x="711748" y="133725"/>
                </a:lnTo>
                <a:lnTo>
                  <a:pt x="754866" y="149168"/>
                </a:lnTo>
                <a:lnTo>
                  <a:pt x="655509" y="149168"/>
                </a:lnTo>
                <a:lnTo>
                  <a:pt x="647802" y="149674"/>
                </a:lnTo>
                <a:lnTo>
                  <a:pt x="634999" y="151274"/>
                </a:lnTo>
                <a:close/>
              </a:path>
              <a:path w="875665" h="551179">
                <a:moveTo>
                  <a:pt x="670460" y="128953"/>
                </a:moveTo>
                <a:lnTo>
                  <a:pt x="644685" y="128953"/>
                </a:lnTo>
                <a:lnTo>
                  <a:pt x="651002" y="128406"/>
                </a:lnTo>
                <a:lnTo>
                  <a:pt x="657067" y="128111"/>
                </a:lnTo>
                <a:lnTo>
                  <a:pt x="663173" y="128111"/>
                </a:lnTo>
                <a:lnTo>
                  <a:pt x="670460" y="128953"/>
                </a:lnTo>
                <a:close/>
              </a:path>
              <a:path w="875665" h="551179">
                <a:moveTo>
                  <a:pt x="186819" y="551107"/>
                </a:moveTo>
                <a:lnTo>
                  <a:pt x="143398" y="541178"/>
                </a:lnTo>
                <a:lnTo>
                  <a:pt x="103849" y="522828"/>
                </a:lnTo>
                <a:lnTo>
                  <a:pt x="69194" y="497080"/>
                </a:lnTo>
                <a:lnTo>
                  <a:pt x="40457" y="464954"/>
                </a:lnTo>
                <a:lnTo>
                  <a:pt x="18663" y="427474"/>
                </a:lnTo>
                <a:lnTo>
                  <a:pt x="4835" y="385650"/>
                </a:lnTo>
                <a:lnTo>
                  <a:pt x="0" y="340536"/>
                </a:lnTo>
                <a:lnTo>
                  <a:pt x="5613" y="291961"/>
                </a:lnTo>
                <a:lnTo>
                  <a:pt x="21596" y="247336"/>
                </a:lnTo>
                <a:lnTo>
                  <a:pt x="46666" y="207945"/>
                </a:lnTo>
                <a:lnTo>
                  <a:pt x="79539" y="175073"/>
                </a:lnTo>
                <a:lnTo>
                  <a:pt x="118929" y="150003"/>
                </a:lnTo>
                <a:lnTo>
                  <a:pt x="163554" y="134019"/>
                </a:lnTo>
                <a:lnTo>
                  <a:pt x="212129" y="128406"/>
                </a:lnTo>
                <a:lnTo>
                  <a:pt x="219415" y="128406"/>
                </a:lnTo>
                <a:lnTo>
                  <a:pt x="226827" y="128827"/>
                </a:lnTo>
                <a:lnTo>
                  <a:pt x="234239" y="129585"/>
                </a:lnTo>
                <a:lnTo>
                  <a:pt x="259396" y="129585"/>
                </a:lnTo>
                <a:lnTo>
                  <a:pt x="250285" y="145210"/>
                </a:lnTo>
                <a:lnTo>
                  <a:pt x="248426" y="149463"/>
                </a:lnTo>
                <a:lnTo>
                  <a:pt x="212129" y="149463"/>
                </a:lnTo>
                <a:lnTo>
                  <a:pt x="168381" y="154520"/>
                </a:lnTo>
                <a:lnTo>
                  <a:pt x="128187" y="168919"/>
                </a:lnTo>
                <a:lnTo>
                  <a:pt x="92706" y="191502"/>
                </a:lnTo>
                <a:lnTo>
                  <a:pt x="63096" y="221113"/>
                </a:lnTo>
                <a:lnTo>
                  <a:pt x="40512" y="256594"/>
                </a:lnTo>
                <a:lnTo>
                  <a:pt x="26113" y="296787"/>
                </a:lnTo>
                <a:lnTo>
                  <a:pt x="21057" y="340536"/>
                </a:lnTo>
                <a:lnTo>
                  <a:pt x="26855" y="387304"/>
                </a:lnTo>
                <a:lnTo>
                  <a:pt x="43274" y="429859"/>
                </a:lnTo>
                <a:lnTo>
                  <a:pt x="68909" y="466826"/>
                </a:lnTo>
                <a:lnTo>
                  <a:pt x="102328" y="496767"/>
                </a:lnTo>
                <a:lnTo>
                  <a:pt x="142106" y="518260"/>
                </a:lnTo>
                <a:lnTo>
                  <a:pt x="186819" y="529882"/>
                </a:lnTo>
                <a:lnTo>
                  <a:pt x="186819" y="551107"/>
                </a:lnTo>
                <a:close/>
              </a:path>
              <a:path w="875665" h="551179">
                <a:moveTo>
                  <a:pt x="686589" y="551065"/>
                </a:moveTo>
                <a:lnTo>
                  <a:pt x="686589" y="529840"/>
                </a:lnTo>
                <a:lnTo>
                  <a:pt x="731763" y="518539"/>
                </a:lnTo>
                <a:lnTo>
                  <a:pt x="771983" y="497184"/>
                </a:lnTo>
                <a:lnTo>
                  <a:pt x="805793" y="467226"/>
                </a:lnTo>
                <a:lnTo>
                  <a:pt x="831743" y="430116"/>
                </a:lnTo>
                <a:lnTo>
                  <a:pt x="848380" y="387288"/>
                </a:lnTo>
                <a:lnTo>
                  <a:pt x="854246" y="340241"/>
                </a:lnTo>
                <a:lnTo>
                  <a:pt x="849189" y="296492"/>
                </a:lnTo>
                <a:lnTo>
                  <a:pt x="834790" y="256299"/>
                </a:lnTo>
                <a:lnTo>
                  <a:pt x="812207" y="220818"/>
                </a:lnTo>
                <a:lnTo>
                  <a:pt x="782596" y="191207"/>
                </a:lnTo>
                <a:lnTo>
                  <a:pt x="747115" y="168624"/>
                </a:lnTo>
                <a:lnTo>
                  <a:pt x="706922" y="154225"/>
                </a:lnTo>
                <a:lnTo>
                  <a:pt x="663173" y="149168"/>
                </a:lnTo>
                <a:lnTo>
                  <a:pt x="754866" y="149168"/>
                </a:lnTo>
                <a:lnTo>
                  <a:pt x="795764" y="174778"/>
                </a:lnTo>
                <a:lnTo>
                  <a:pt x="828636" y="207651"/>
                </a:lnTo>
                <a:lnTo>
                  <a:pt x="853706" y="247041"/>
                </a:lnTo>
                <a:lnTo>
                  <a:pt x="869690" y="291666"/>
                </a:lnTo>
                <a:lnTo>
                  <a:pt x="875303" y="340241"/>
                </a:lnTo>
                <a:lnTo>
                  <a:pt x="870409" y="385661"/>
                </a:lnTo>
                <a:lnTo>
                  <a:pt x="856433" y="427690"/>
                </a:lnTo>
                <a:lnTo>
                  <a:pt x="834404" y="465325"/>
                </a:lnTo>
                <a:lnTo>
                  <a:pt x="805366" y="497517"/>
                </a:lnTo>
                <a:lnTo>
                  <a:pt x="770358" y="523230"/>
                </a:lnTo>
                <a:lnTo>
                  <a:pt x="730419" y="541425"/>
                </a:lnTo>
                <a:lnTo>
                  <a:pt x="686589" y="551065"/>
                </a:lnTo>
                <a:close/>
              </a:path>
              <a:path w="875665" h="551179">
                <a:moveTo>
                  <a:pt x="243841" y="152074"/>
                </a:moveTo>
                <a:lnTo>
                  <a:pt x="212129" y="149463"/>
                </a:lnTo>
                <a:lnTo>
                  <a:pt x="248426" y="149463"/>
                </a:lnTo>
                <a:lnTo>
                  <a:pt x="243841" y="152074"/>
                </a:lnTo>
                <a:close/>
              </a:path>
            </a:pathLst>
          </a:custGeom>
          <a:solidFill>
            <a:srgbClr val="FED531"/>
          </a:solidFill>
        </p:spPr>
        <p:txBody>
          <a:bodyPr wrap="square" lIns="0" tIns="0" rIns="0" bIns="0" rtlCol="0"/>
          <a:lstStyle/>
          <a:p>
            <a:endParaRPr/>
          </a:p>
        </p:txBody>
      </p:sp>
      <p:sp>
        <p:nvSpPr>
          <p:cNvPr id="94" name="object 94"/>
          <p:cNvSpPr/>
          <p:nvPr/>
        </p:nvSpPr>
        <p:spPr>
          <a:xfrm>
            <a:off x="9075322" y="4123195"/>
            <a:ext cx="118110" cy="0"/>
          </a:xfrm>
          <a:custGeom>
            <a:avLst/>
            <a:gdLst/>
            <a:ahLst/>
            <a:cxnLst/>
            <a:rect l="l" t="t" r="r" b="b"/>
            <a:pathLst>
              <a:path w="118109">
                <a:moveTo>
                  <a:pt x="0" y="0"/>
                </a:moveTo>
                <a:lnTo>
                  <a:pt x="118025" y="0"/>
                </a:lnTo>
              </a:path>
            </a:pathLst>
          </a:custGeom>
          <a:ln w="21057">
            <a:solidFill>
              <a:srgbClr val="FED531"/>
            </a:solidFill>
          </a:ln>
        </p:spPr>
        <p:txBody>
          <a:bodyPr wrap="square" lIns="0" tIns="0" rIns="0" bIns="0" rtlCol="0"/>
          <a:lstStyle/>
          <a:p>
            <a:endParaRPr/>
          </a:p>
        </p:txBody>
      </p:sp>
      <p:sp>
        <p:nvSpPr>
          <p:cNvPr id="95" name="object 95"/>
          <p:cNvSpPr/>
          <p:nvPr/>
        </p:nvSpPr>
        <p:spPr>
          <a:xfrm>
            <a:off x="10117209" y="4125553"/>
            <a:ext cx="118110" cy="0"/>
          </a:xfrm>
          <a:custGeom>
            <a:avLst/>
            <a:gdLst/>
            <a:ahLst/>
            <a:cxnLst/>
            <a:rect l="l" t="t" r="r" b="b"/>
            <a:pathLst>
              <a:path w="118109">
                <a:moveTo>
                  <a:pt x="0" y="0"/>
                </a:moveTo>
                <a:lnTo>
                  <a:pt x="117962" y="0"/>
                </a:lnTo>
              </a:path>
            </a:pathLst>
          </a:custGeom>
          <a:ln w="21057">
            <a:solidFill>
              <a:srgbClr val="FED531"/>
            </a:solidFill>
          </a:ln>
        </p:spPr>
        <p:txBody>
          <a:bodyPr wrap="square" lIns="0" tIns="0" rIns="0" bIns="0" rtlCol="0"/>
          <a:lstStyle/>
          <a:p>
            <a:endParaRPr/>
          </a:p>
        </p:txBody>
      </p:sp>
      <p:sp>
        <p:nvSpPr>
          <p:cNvPr id="96" name="object 96"/>
          <p:cNvSpPr/>
          <p:nvPr/>
        </p:nvSpPr>
        <p:spPr>
          <a:xfrm>
            <a:off x="10026705" y="3890809"/>
            <a:ext cx="109412" cy="68562"/>
          </a:xfrm>
          <a:prstGeom prst="rect">
            <a:avLst/>
          </a:prstGeom>
          <a:blipFill>
            <a:blip r:embed="rId24" cstate="print"/>
            <a:stretch>
              <a:fillRect/>
            </a:stretch>
          </a:blipFill>
        </p:spPr>
        <p:txBody>
          <a:bodyPr wrap="square" lIns="0" tIns="0" rIns="0" bIns="0" rtlCol="0"/>
          <a:lstStyle/>
          <a:p>
            <a:endParaRPr/>
          </a:p>
        </p:txBody>
      </p:sp>
      <p:sp>
        <p:nvSpPr>
          <p:cNvPr id="97" name="object 97"/>
          <p:cNvSpPr/>
          <p:nvPr/>
        </p:nvSpPr>
        <p:spPr>
          <a:xfrm>
            <a:off x="9880695" y="3740208"/>
            <a:ext cx="69825" cy="108023"/>
          </a:xfrm>
          <a:prstGeom prst="rect">
            <a:avLst/>
          </a:prstGeom>
          <a:blipFill>
            <a:blip r:embed="rId25" cstate="print"/>
            <a:stretch>
              <a:fillRect/>
            </a:stretch>
          </a:blipFill>
        </p:spPr>
        <p:txBody>
          <a:bodyPr wrap="square" lIns="0" tIns="0" rIns="0" bIns="0" rtlCol="0"/>
          <a:lstStyle/>
          <a:p>
            <a:endParaRPr/>
          </a:p>
        </p:txBody>
      </p:sp>
      <p:sp>
        <p:nvSpPr>
          <p:cNvPr id="98" name="object 98"/>
          <p:cNvSpPr/>
          <p:nvPr/>
        </p:nvSpPr>
        <p:spPr>
          <a:xfrm>
            <a:off x="9192337" y="3890809"/>
            <a:ext cx="109370" cy="68562"/>
          </a:xfrm>
          <a:prstGeom prst="rect">
            <a:avLst/>
          </a:prstGeom>
          <a:blipFill>
            <a:blip r:embed="rId26" cstate="print"/>
            <a:stretch>
              <a:fillRect/>
            </a:stretch>
          </a:blipFill>
        </p:spPr>
        <p:txBody>
          <a:bodyPr wrap="square" lIns="0" tIns="0" rIns="0" bIns="0" rtlCol="0"/>
          <a:lstStyle/>
          <a:p>
            <a:endParaRPr/>
          </a:p>
        </p:txBody>
      </p:sp>
      <p:sp>
        <p:nvSpPr>
          <p:cNvPr id="99" name="object 99"/>
          <p:cNvSpPr/>
          <p:nvPr/>
        </p:nvSpPr>
        <p:spPr>
          <a:xfrm>
            <a:off x="9399455" y="3740208"/>
            <a:ext cx="69867" cy="108023"/>
          </a:xfrm>
          <a:prstGeom prst="rect">
            <a:avLst/>
          </a:prstGeom>
          <a:blipFill>
            <a:blip r:embed="rId27" cstate="print"/>
            <a:stretch>
              <a:fillRect/>
            </a:stretch>
          </a:blipFill>
        </p:spPr>
        <p:txBody>
          <a:bodyPr wrap="square" lIns="0" tIns="0" rIns="0" bIns="0" rtlCol="0"/>
          <a:lstStyle/>
          <a:p>
            <a:endParaRPr/>
          </a:p>
        </p:txBody>
      </p:sp>
      <p:sp>
        <p:nvSpPr>
          <p:cNvPr id="100" name="object 100"/>
          <p:cNvSpPr/>
          <p:nvPr/>
        </p:nvSpPr>
        <p:spPr>
          <a:xfrm>
            <a:off x="9663638" y="3691776"/>
            <a:ext cx="0" cy="118110"/>
          </a:xfrm>
          <a:custGeom>
            <a:avLst/>
            <a:gdLst/>
            <a:ahLst/>
            <a:cxnLst/>
            <a:rect l="l" t="t" r="r" b="b"/>
            <a:pathLst>
              <a:path h="118110">
                <a:moveTo>
                  <a:pt x="0" y="0"/>
                </a:moveTo>
                <a:lnTo>
                  <a:pt x="0" y="118046"/>
                </a:lnTo>
              </a:path>
            </a:pathLst>
          </a:custGeom>
          <a:ln w="21309">
            <a:solidFill>
              <a:srgbClr val="FED531"/>
            </a:solidFill>
          </a:ln>
        </p:spPr>
        <p:txBody>
          <a:bodyPr wrap="square" lIns="0" tIns="0" rIns="0" bIns="0" rtlCol="0"/>
          <a:lstStyle/>
          <a:p>
            <a:endParaRPr/>
          </a:p>
        </p:txBody>
      </p:sp>
      <p:sp>
        <p:nvSpPr>
          <p:cNvPr id="101" name="object 101"/>
          <p:cNvSpPr/>
          <p:nvPr/>
        </p:nvSpPr>
        <p:spPr>
          <a:xfrm>
            <a:off x="9395580" y="4101970"/>
            <a:ext cx="523240" cy="523240"/>
          </a:xfrm>
          <a:custGeom>
            <a:avLst/>
            <a:gdLst/>
            <a:ahLst/>
            <a:cxnLst/>
            <a:rect l="l" t="t" r="r" b="b"/>
            <a:pathLst>
              <a:path w="523240" h="523239">
                <a:moveTo>
                  <a:pt x="226616" y="48094"/>
                </a:moveTo>
                <a:lnTo>
                  <a:pt x="205559" y="48094"/>
                </a:lnTo>
                <a:lnTo>
                  <a:pt x="205559" y="4716"/>
                </a:lnTo>
                <a:lnTo>
                  <a:pt x="210276" y="0"/>
                </a:lnTo>
                <a:lnTo>
                  <a:pt x="312530" y="0"/>
                </a:lnTo>
                <a:lnTo>
                  <a:pt x="317246" y="4716"/>
                </a:lnTo>
                <a:lnTo>
                  <a:pt x="317246" y="21057"/>
                </a:lnTo>
                <a:lnTo>
                  <a:pt x="226616" y="21057"/>
                </a:lnTo>
                <a:lnTo>
                  <a:pt x="226616" y="48094"/>
                </a:lnTo>
                <a:close/>
              </a:path>
              <a:path w="523240" h="523239">
                <a:moveTo>
                  <a:pt x="137299" y="111687"/>
                </a:moveTo>
                <a:lnTo>
                  <a:pt x="113161" y="111687"/>
                </a:lnTo>
                <a:lnTo>
                  <a:pt x="89745" y="70078"/>
                </a:lnTo>
                <a:lnTo>
                  <a:pt x="86923" y="64982"/>
                </a:lnTo>
                <a:lnTo>
                  <a:pt x="88734" y="58581"/>
                </a:lnTo>
                <a:lnTo>
                  <a:pt x="172794" y="11286"/>
                </a:lnTo>
                <a:lnTo>
                  <a:pt x="175237" y="9938"/>
                </a:lnTo>
                <a:lnTo>
                  <a:pt x="178101" y="9602"/>
                </a:lnTo>
                <a:lnTo>
                  <a:pt x="183491" y="11118"/>
                </a:lnTo>
                <a:lnTo>
                  <a:pt x="185766" y="12887"/>
                </a:lnTo>
                <a:lnTo>
                  <a:pt x="187155" y="15329"/>
                </a:lnTo>
                <a:lnTo>
                  <a:pt x="198108" y="34828"/>
                </a:lnTo>
                <a:lnTo>
                  <a:pt x="173931" y="34828"/>
                </a:lnTo>
                <a:lnTo>
                  <a:pt x="113287" y="68941"/>
                </a:lnTo>
                <a:lnTo>
                  <a:pt x="137299" y="111687"/>
                </a:lnTo>
                <a:close/>
              </a:path>
              <a:path w="523240" h="523239">
                <a:moveTo>
                  <a:pt x="341867" y="61318"/>
                </a:moveTo>
                <a:lnTo>
                  <a:pt x="317246" y="61318"/>
                </a:lnTo>
                <a:lnTo>
                  <a:pt x="343568" y="17856"/>
                </a:lnTo>
                <a:lnTo>
                  <a:pt x="346600" y="12887"/>
                </a:lnTo>
                <a:lnTo>
                  <a:pt x="353044" y="11286"/>
                </a:lnTo>
                <a:lnTo>
                  <a:pt x="396814" y="37776"/>
                </a:lnTo>
                <a:lnTo>
                  <a:pt x="356118" y="37776"/>
                </a:lnTo>
                <a:lnTo>
                  <a:pt x="341867" y="61318"/>
                </a:lnTo>
                <a:close/>
              </a:path>
              <a:path w="523240" h="523239">
                <a:moveTo>
                  <a:pt x="308444" y="110423"/>
                </a:moveTo>
                <a:lnTo>
                  <a:pt x="299348" y="107896"/>
                </a:lnTo>
                <a:lnTo>
                  <a:pt x="296189" y="103727"/>
                </a:lnTo>
                <a:lnTo>
                  <a:pt x="296189" y="21057"/>
                </a:lnTo>
                <a:lnTo>
                  <a:pt x="317246" y="21057"/>
                </a:lnTo>
                <a:lnTo>
                  <a:pt x="317246" y="61318"/>
                </a:lnTo>
                <a:lnTo>
                  <a:pt x="341867" y="61318"/>
                </a:lnTo>
                <a:lnTo>
                  <a:pt x="313288" y="108528"/>
                </a:lnTo>
                <a:lnTo>
                  <a:pt x="308444" y="110423"/>
                </a:lnTo>
                <a:close/>
              </a:path>
              <a:path w="523240" h="523239">
                <a:moveTo>
                  <a:pt x="214151" y="99684"/>
                </a:moveTo>
                <a:lnTo>
                  <a:pt x="209223" y="97620"/>
                </a:lnTo>
                <a:lnTo>
                  <a:pt x="206717" y="93114"/>
                </a:lnTo>
                <a:lnTo>
                  <a:pt x="173931" y="34828"/>
                </a:lnTo>
                <a:lnTo>
                  <a:pt x="198108" y="34828"/>
                </a:lnTo>
                <a:lnTo>
                  <a:pt x="205559" y="48094"/>
                </a:lnTo>
                <a:lnTo>
                  <a:pt x="226616" y="48094"/>
                </a:lnTo>
                <a:lnTo>
                  <a:pt x="226616" y="93114"/>
                </a:lnTo>
                <a:lnTo>
                  <a:pt x="223373" y="97241"/>
                </a:lnTo>
                <a:lnTo>
                  <a:pt x="214151" y="99684"/>
                </a:lnTo>
                <a:close/>
              </a:path>
              <a:path w="523240" h="523239">
                <a:moveTo>
                  <a:pt x="386314" y="155359"/>
                </a:moveTo>
                <a:lnTo>
                  <a:pt x="381176" y="154559"/>
                </a:lnTo>
                <a:lnTo>
                  <a:pt x="377891" y="151106"/>
                </a:lnTo>
                <a:lnTo>
                  <a:pt x="374648" y="147652"/>
                </a:lnTo>
                <a:lnTo>
                  <a:pt x="374101" y="142472"/>
                </a:lnTo>
                <a:lnTo>
                  <a:pt x="376543" y="138387"/>
                </a:lnTo>
                <a:lnTo>
                  <a:pt x="415667" y="73826"/>
                </a:lnTo>
                <a:lnTo>
                  <a:pt x="356118" y="37776"/>
                </a:lnTo>
                <a:lnTo>
                  <a:pt x="396814" y="37776"/>
                </a:lnTo>
                <a:lnTo>
                  <a:pt x="440515" y="64266"/>
                </a:lnTo>
                <a:lnTo>
                  <a:pt x="442115" y="70709"/>
                </a:lnTo>
                <a:lnTo>
                  <a:pt x="414404" y="116530"/>
                </a:lnTo>
                <a:lnTo>
                  <a:pt x="480410" y="116530"/>
                </a:lnTo>
                <a:lnTo>
                  <a:pt x="480994" y="117625"/>
                </a:lnTo>
                <a:lnTo>
                  <a:pt x="457108" y="117625"/>
                </a:lnTo>
                <a:lnTo>
                  <a:pt x="386314" y="155359"/>
                </a:lnTo>
                <a:close/>
              </a:path>
              <a:path w="523240" h="523239">
                <a:moveTo>
                  <a:pt x="61149" y="431418"/>
                </a:moveTo>
                <a:lnTo>
                  <a:pt x="54790" y="429481"/>
                </a:lnTo>
                <a:lnTo>
                  <a:pt x="9391" y="344368"/>
                </a:lnTo>
                <a:lnTo>
                  <a:pt x="8085" y="341883"/>
                </a:lnTo>
                <a:lnTo>
                  <a:pt x="7791" y="339020"/>
                </a:lnTo>
                <a:lnTo>
                  <a:pt x="8591" y="336324"/>
                </a:lnTo>
                <a:lnTo>
                  <a:pt x="9433" y="333671"/>
                </a:lnTo>
                <a:lnTo>
                  <a:pt x="11286" y="331439"/>
                </a:lnTo>
                <a:lnTo>
                  <a:pt x="13729" y="330091"/>
                </a:lnTo>
                <a:lnTo>
                  <a:pt x="37902" y="317247"/>
                </a:lnTo>
                <a:lnTo>
                  <a:pt x="4716" y="317246"/>
                </a:lnTo>
                <a:lnTo>
                  <a:pt x="0" y="312530"/>
                </a:lnTo>
                <a:lnTo>
                  <a:pt x="0" y="210234"/>
                </a:lnTo>
                <a:lnTo>
                  <a:pt x="4716" y="205559"/>
                </a:lnTo>
                <a:lnTo>
                  <a:pt x="52305" y="205559"/>
                </a:lnTo>
                <a:lnTo>
                  <a:pt x="11033" y="181807"/>
                </a:lnTo>
                <a:lnTo>
                  <a:pt x="9307" y="175364"/>
                </a:lnTo>
                <a:lnTo>
                  <a:pt x="58791" y="89366"/>
                </a:lnTo>
                <a:lnTo>
                  <a:pt x="61107" y="87555"/>
                </a:lnTo>
                <a:lnTo>
                  <a:pt x="66498" y="86123"/>
                </a:lnTo>
                <a:lnTo>
                  <a:pt x="69362" y="86502"/>
                </a:lnTo>
                <a:lnTo>
                  <a:pt x="112648" y="111392"/>
                </a:lnTo>
                <a:lnTo>
                  <a:pt x="70414" y="111392"/>
                </a:lnTo>
                <a:lnTo>
                  <a:pt x="35712" y="171699"/>
                </a:lnTo>
                <a:lnTo>
                  <a:pt x="96946" y="206949"/>
                </a:lnTo>
                <a:lnTo>
                  <a:pt x="101116" y="209308"/>
                </a:lnTo>
                <a:lnTo>
                  <a:pt x="103137" y="214193"/>
                </a:lnTo>
                <a:lnTo>
                  <a:pt x="101588" y="219859"/>
                </a:lnTo>
                <a:lnTo>
                  <a:pt x="100653" y="223374"/>
                </a:lnTo>
                <a:lnTo>
                  <a:pt x="96483" y="226616"/>
                </a:lnTo>
                <a:lnTo>
                  <a:pt x="21056" y="226616"/>
                </a:lnTo>
                <a:lnTo>
                  <a:pt x="21056" y="296189"/>
                </a:lnTo>
                <a:lnTo>
                  <a:pt x="84860" y="296189"/>
                </a:lnTo>
                <a:lnTo>
                  <a:pt x="89071" y="299474"/>
                </a:lnTo>
                <a:lnTo>
                  <a:pt x="90250" y="304149"/>
                </a:lnTo>
                <a:lnTo>
                  <a:pt x="91387" y="308866"/>
                </a:lnTo>
                <a:lnTo>
                  <a:pt x="89239" y="313751"/>
                </a:lnTo>
                <a:lnTo>
                  <a:pt x="32933" y="343736"/>
                </a:lnTo>
                <a:lnTo>
                  <a:pt x="65698" y="405139"/>
                </a:lnTo>
                <a:lnTo>
                  <a:pt x="133700" y="405139"/>
                </a:lnTo>
                <a:lnTo>
                  <a:pt x="133038" y="406234"/>
                </a:lnTo>
                <a:lnTo>
                  <a:pt x="108402" y="406234"/>
                </a:lnTo>
                <a:lnTo>
                  <a:pt x="61149" y="431418"/>
                </a:lnTo>
                <a:close/>
              </a:path>
              <a:path w="523240" h="523239">
                <a:moveTo>
                  <a:pt x="480410" y="116530"/>
                </a:moveTo>
                <a:lnTo>
                  <a:pt x="414404" y="116530"/>
                </a:lnTo>
                <a:lnTo>
                  <a:pt x="461656" y="91345"/>
                </a:lnTo>
                <a:lnTo>
                  <a:pt x="468016" y="93283"/>
                </a:lnTo>
                <a:lnTo>
                  <a:pt x="480410" y="116530"/>
                </a:lnTo>
                <a:close/>
              </a:path>
              <a:path w="523240" h="523239">
                <a:moveTo>
                  <a:pt x="139987" y="151400"/>
                </a:moveTo>
                <a:lnTo>
                  <a:pt x="70414" y="111392"/>
                </a:lnTo>
                <a:lnTo>
                  <a:pt x="112648" y="111392"/>
                </a:lnTo>
                <a:lnTo>
                  <a:pt x="113161" y="111687"/>
                </a:lnTo>
                <a:lnTo>
                  <a:pt x="137299" y="111687"/>
                </a:lnTo>
                <a:lnTo>
                  <a:pt x="150263" y="134765"/>
                </a:lnTo>
                <a:lnTo>
                  <a:pt x="152622" y="138892"/>
                </a:lnTo>
                <a:lnTo>
                  <a:pt x="151864" y="144073"/>
                </a:lnTo>
                <a:lnTo>
                  <a:pt x="148536" y="147400"/>
                </a:lnTo>
                <a:lnTo>
                  <a:pt x="145167" y="150727"/>
                </a:lnTo>
                <a:lnTo>
                  <a:pt x="139987" y="151400"/>
                </a:lnTo>
                <a:close/>
              </a:path>
              <a:path w="523240" h="523239">
                <a:moveTo>
                  <a:pt x="476700" y="411372"/>
                </a:moveTo>
                <a:lnTo>
                  <a:pt x="452391" y="411372"/>
                </a:lnTo>
                <a:lnTo>
                  <a:pt x="487093" y="351064"/>
                </a:lnTo>
                <a:lnTo>
                  <a:pt x="421690" y="313456"/>
                </a:lnTo>
                <a:lnTo>
                  <a:pt x="419710" y="308613"/>
                </a:lnTo>
                <a:lnTo>
                  <a:pt x="422153" y="299390"/>
                </a:lnTo>
                <a:lnTo>
                  <a:pt x="426322" y="296189"/>
                </a:lnTo>
                <a:lnTo>
                  <a:pt x="501749" y="296189"/>
                </a:lnTo>
                <a:lnTo>
                  <a:pt x="501749" y="226616"/>
                </a:lnTo>
                <a:lnTo>
                  <a:pt x="437946" y="226616"/>
                </a:lnTo>
                <a:lnTo>
                  <a:pt x="433735" y="223289"/>
                </a:lnTo>
                <a:lnTo>
                  <a:pt x="432555" y="218615"/>
                </a:lnTo>
                <a:lnTo>
                  <a:pt x="431418" y="213940"/>
                </a:lnTo>
                <a:lnTo>
                  <a:pt x="433566" y="209055"/>
                </a:lnTo>
                <a:lnTo>
                  <a:pt x="489873" y="179027"/>
                </a:lnTo>
                <a:lnTo>
                  <a:pt x="457108" y="117625"/>
                </a:lnTo>
                <a:lnTo>
                  <a:pt x="480994" y="117625"/>
                </a:lnTo>
                <a:lnTo>
                  <a:pt x="514720" y="180880"/>
                </a:lnTo>
                <a:lnTo>
                  <a:pt x="515015" y="183786"/>
                </a:lnTo>
                <a:lnTo>
                  <a:pt x="514215" y="186439"/>
                </a:lnTo>
                <a:lnTo>
                  <a:pt x="513373" y="189135"/>
                </a:lnTo>
                <a:lnTo>
                  <a:pt x="511520" y="191325"/>
                </a:lnTo>
                <a:lnTo>
                  <a:pt x="509077" y="192672"/>
                </a:lnTo>
                <a:lnTo>
                  <a:pt x="484904" y="205559"/>
                </a:lnTo>
                <a:lnTo>
                  <a:pt x="518090" y="205559"/>
                </a:lnTo>
                <a:lnTo>
                  <a:pt x="522806" y="210234"/>
                </a:lnTo>
                <a:lnTo>
                  <a:pt x="522806" y="312530"/>
                </a:lnTo>
                <a:lnTo>
                  <a:pt x="518090" y="317246"/>
                </a:lnTo>
                <a:lnTo>
                  <a:pt x="470500" y="317246"/>
                </a:lnTo>
                <a:lnTo>
                  <a:pt x="511772" y="340957"/>
                </a:lnTo>
                <a:lnTo>
                  <a:pt x="513499" y="347400"/>
                </a:lnTo>
                <a:lnTo>
                  <a:pt x="510593" y="352412"/>
                </a:lnTo>
                <a:lnTo>
                  <a:pt x="476700" y="411372"/>
                </a:lnTo>
                <a:close/>
              </a:path>
              <a:path w="523240" h="523239">
                <a:moveTo>
                  <a:pt x="261403" y="389220"/>
                </a:moveTo>
                <a:lnTo>
                  <a:pt x="211690" y="379162"/>
                </a:lnTo>
                <a:lnTo>
                  <a:pt x="171057" y="351749"/>
                </a:lnTo>
                <a:lnTo>
                  <a:pt x="143643" y="311116"/>
                </a:lnTo>
                <a:lnTo>
                  <a:pt x="133586" y="261403"/>
                </a:lnTo>
                <a:lnTo>
                  <a:pt x="143643" y="211683"/>
                </a:lnTo>
                <a:lnTo>
                  <a:pt x="171057" y="171036"/>
                </a:lnTo>
                <a:lnTo>
                  <a:pt x="211690" y="143608"/>
                </a:lnTo>
                <a:lnTo>
                  <a:pt x="261403" y="133544"/>
                </a:lnTo>
                <a:lnTo>
                  <a:pt x="311123" y="143608"/>
                </a:lnTo>
                <a:lnTo>
                  <a:pt x="327414" y="154601"/>
                </a:lnTo>
                <a:lnTo>
                  <a:pt x="261403" y="154601"/>
                </a:lnTo>
                <a:lnTo>
                  <a:pt x="219883" y="163004"/>
                </a:lnTo>
                <a:lnTo>
                  <a:pt x="185945" y="185908"/>
                </a:lnTo>
                <a:lnTo>
                  <a:pt x="163045" y="219859"/>
                </a:lnTo>
                <a:lnTo>
                  <a:pt x="154643" y="261403"/>
                </a:lnTo>
                <a:lnTo>
                  <a:pt x="163045" y="302922"/>
                </a:lnTo>
                <a:lnTo>
                  <a:pt x="185945" y="336861"/>
                </a:lnTo>
                <a:lnTo>
                  <a:pt x="219883" y="359761"/>
                </a:lnTo>
                <a:lnTo>
                  <a:pt x="261403" y="368163"/>
                </a:lnTo>
                <a:lnTo>
                  <a:pt x="327432" y="368163"/>
                </a:lnTo>
                <a:lnTo>
                  <a:pt x="311123" y="379162"/>
                </a:lnTo>
                <a:lnTo>
                  <a:pt x="261403" y="389220"/>
                </a:lnTo>
                <a:close/>
              </a:path>
              <a:path w="523240" h="523239">
                <a:moveTo>
                  <a:pt x="327432" y="368163"/>
                </a:moveTo>
                <a:lnTo>
                  <a:pt x="261403" y="368163"/>
                </a:lnTo>
                <a:lnTo>
                  <a:pt x="302929" y="359761"/>
                </a:lnTo>
                <a:lnTo>
                  <a:pt x="336882" y="336861"/>
                </a:lnTo>
                <a:lnTo>
                  <a:pt x="359796" y="302922"/>
                </a:lnTo>
                <a:lnTo>
                  <a:pt x="368205" y="261403"/>
                </a:lnTo>
                <a:lnTo>
                  <a:pt x="359796" y="219859"/>
                </a:lnTo>
                <a:lnTo>
                  <a:pt x="336882" y="185908"/>
                </a:lnTo>
                <a:lnTo>
                  <a:pt x="302929" y="163004"/>
                </a:lnTo>
                <a:lnTo>
                  <a:pt x="261403" y="154601"/>
                </a:lnTo>
                <a:lnTo>
                  <a:pt x="327414" y="154601"/>
                </a:lnTo>
                <a:lnTo>
                  <a:pt x="351770" y="171036"/>
                </a:lnTo>
                <a:lnTo>
                  <a:pt x="379198" y="211683"/>
                </a:lnTo>
                <a:lnTo>
                  <a:pt x="389262" y="261403"/>
                </a:lnTo>
                <a:lnTo>
                  <a:pt x="379198" y="311116"/>
                </a:lnTo>
                <a:lnTo>
                  <a:pt x="351770" y="351749"/>
                </a:lnTo>
                <a:lnTo>
                  <a:pt x="327432" y="368163"/>
                </a:lnTo>
                <a:close/>
              </a:path>
              <a:path w="523240" h="523239">
                <a:moveTo>
                  <a:pt x="133700" y="405139"/>
                </a:moveTo>
                <a:lnTo>
                  <a:pt x="65698" y="405139"/>
                </a:lnTo>
                <a:lnTo>
                  <a:pt x="136492" y="367405"/>
                </a:lnTo>
                <a:lnTo>
                  <a:pt x="141630" y="368247"/>
                </a:lnTo>
                <a:lnTo>
                  <a:pt x="144915" y="371658"/>
                </a:lnTo>
                <a:lnTo>
                  <a:pt x="148157" y="375112"/>
                </a:lnTo>
                <a:lnTo>
                  <a:pt x="148705" y="380334"/>
                </a:lnTo>
                <a:lnTo>
                  <a:pt x="133700" y="405139"/>
                </a:lnTo>
                <a:close/>
              </a:path>
              <a:path w="523240" h="523239">
                <a:moveTo>
                  <a:pt x="391875" y="487936"/>
                </a:moveTo>
                <a:lnTo>
                  <a:pt x="348874" y="487936"/>
                </a:lnTo>
                <a:lnTo>
                  <a:pt x="409519" y="453865"/>
                </a:lnTo>
                <a:lnTo>
                  <a:pt x="370184" y="383871"/>
                </a:lnTo>
                <a:lnTo>
                  <a:pt x="370942" y="378691"/>
                </a:lnTo>
                <a:lnTo>
                  <a:pt x="377680" y="372037"/>
                </a:lnTo>
                <a:lnTo>
                  <a:pt x="382860" y="371363"/>
                </a:lnTo>
                <a:lnTo>
                  <a:pt x="451879" y="411077"/>
                </a:lnTo>
                <a:lnTo>
                  <a:pt x="409645" y="411077"/>
                </a:lnTo>
                <a:lnTo>
                  <a:pt x="433061" y="452728"/>
                </a:lnTo>
                <a:lnTo>
                  <a:pt x="435882" y="457782"/>
                </a:lnTo>
                <a:lnTo>
                  <a:pt x="434114" y="464183"/>
                </a:lnTo>
                <a:lnTo>
                  <a:pt x="391875" y="487936"/>
                </a:lnTo>
                <a:close/>
              </a:path>
              <a:path w="523240" h="523239">
                <a:moveTo>
                  <a:pt x="170015" y="510341"/>
                </a:moveTo>
                <a:lnTo>
                  <a:pt x="167193" y="509920"/>
                </a:lnTo>
                <a:lnTo>
                  <a:pt x="87190" y="461488"/>
                </a:lnTo>
                <a:lnTo>
                  <a:pt x="82291" y="458540"/>
                </a:lnTo>
                <a:lnTo>
                  <a:pt x="80691" y="452055"/>
                </a:lnTo>
                <a:lnTo>
                  <a:pt x="83723" y="447085"/>
                </a:lnTo>
                <a:lnTo>
                  <a:pt x="108402" y="406234"/>
                </a:lnTo>
                <a:lnTo>
                  <a:pt x="133038" y="406234"/>
                </a:lnTo>
                <a:lnTo>
                  <a:pt x="107180" y="448980"/>
                </a:lnTo>
                <a:lnTo>
                  <a:pt x="166688" y="484988"/>
                </a:lnTo>
                <a:lnTo>
                  <a:pt x="191314" y="484988"/>
                </a:lnTo>
                <a:lnTo>
                  <a:pt x="179238" y="504908"/>
                </a:lnTo>
                <a:lnTo>
                  <a:pt x="177806" y="507308"/>
                </a:lnTo>
                <a:lnTo>
                  <a:pt x="175490" y="509035"/>
                </a:lnTo>
                <a:lnTo>
                  <a:pt x="172752" y="509709"/>
                </a:lnTo>
                <a:lnTo>
                  <a:pt x="170015" y="510341"/>
                </a:lnTo>
                <a:close/>
              </a:path>
              <a:path w="523240" h="523239">
                <a:moveTo>
                  <a:pt x="456308" y="436641"/>
                </a:moveTo>
                <a:lnTo>
                  <a:pt x="453444" y="436261"/>
                </a:lnTo>
                <a:lnTo>
                  <a:pt x="409645" y="411077"/>
                </a:lnTo>
                <a:lnTo>
                  <a:pt x="451879" y="411077"/>
                </a:lnTo>
                <a:lnTo>
                  <a:pt x="452391" y="411372"/>
                </a:lnTo>
                <a:lnTo>
                  <a:pt x="476700" y="411372"/>
                </a:lnTo>
                <a:lnTo>
                  <a:pt x="464015" y="433440"/>
                </a:lnTo>
                <a:lnTo>
                  <a:pt x="461699" y="435209"/>
                </a:lnTo>
                <a:lnTo>
                  <a:pt x="456308" y="436641"/>
                </a:lnTo>
                <a:close/>
              </a:path>
              <a:path w="523240" h="523239">
                <a:moveTo>
                  <a:pt x="191314" y="484988"/>
                </a:moveTo>
                <a:lnTo>
                  <a:pt x="166688" y="484988"/>
                </a:lnTo>
                <a:lnTo>
                  <a:pt x="209518" y="414236"/>
                </a:lnTo>
                <a:lnTo>
                  <a:pt x="214361" y="412340"/>
                </a:lnTo>
                <a:lnTo>
                  <a:pt x="223458" y="414867"/>
                </a:lnTo>
                <a:lnTo>
                  <a:pt x="226616" y="419037"/>
                </a:lnTo>
                <a:lnTo>
                  <a:pt x="226616" y="461488"/>
                </a:lnTo>
                <a:lnTo>
                  <a:pt x="205559" y="461488"/>
                </a:lnTo>
                <a:lnTo>
                  <a:pt x="191314" y="484988"/>
                </a:lnTo>
                <a:close/>
              </a:path>
              <a:path w="523240" h="523239">
                <a:moveTo>
                  <a:pt x="317246" y="501749"/>
                </a:moveTo>
                <a:lnTo>
                  <a:pt x="296189" y="501749"/>
                </a:lnTo>
                <a:lnTo>
                  <a:pt x="296189" y="429692"/>
                </a:lnTo>
                <a:lnTo>
                  <a:pt x="299432" y="425522"/>
                </a:lnTo>
                <a:lnTo>
                  <a:pt x="308697" y="423080"/>
                </a:lnTo>
                <a:lnTo>
                  <a:pt x="313540" y="425143"/>
                </a:lnTo>
                <a:lnTo>
                  <a:pt x="341409" y="474670"/>
                </a:lnTo>
                <a:lnTo>
                  <a:pt x="317246" y="474670"/>
                </a:lnTo>
                <a:lnTo>
                  <a:pt x="317246" y="501749"/>
                </a:lnTo>
                <a:close/>
              </a:path>
              <a:path w="523240" h="523239">
                <a:moveTo>
                  <a:pt x="306718" y="522806"/>
                </a:moveTo>
                <a:lnTo>
                  <a:pt x="210276" y="522806"/>
                </a:lnTo>
                <a:lnTo>
                  <a:pt x="205559" y="518090"/>
                </a:lnTo>
                <a:lnTo>
                  <a:pt x="205559" y="461488"/>
                </a:lnTo>
                <a:lnTo>
                  <a:pt x="226616" y="461488"/>
                </a:lnTo>
                <a:lnTo>
                  <a:pt x="226617" y="501749"/>
                </a:lnTo>
                <a:lnTo>
                  <a:pt x="317246" y="501749"/>
                </a:lnTo>
                <a:lnTo>
                  <a:pt x="317246" y="518090"/>
                </a:lnTo>
                <a:lnTo>
                  <a:pt x="312530" y="522806"/>
                </a:lnTo>
                <a:lnTo>
                  <a:pt x="306718" y="522806"/>
                </a:lnTo>
                <a:close/>
              </a:path>
              <a:path w="523240" h="523239">
                <a:moveTo>
                  <a:pt x="344958" y="514341"/>
                </a:moveTo>
                <a:lnTo>
                  <a:pt x="338514" y="512530"/>
                </a:lnTo>
                <a:lnTo>
                  <a:pt x="317246" y="474670"/>
                </a:lnTo>
                <a:lnTo>
                  <a:pt x="341409" y="474670"/>
                </a:lnTo>
                <a:lnTo>
                  <a:pt x="348874" y="487936"/>
                </a:lnTo>
                <a:lnTo>
                  <a:pt x="391875" y="487936"/>
                </a:lnTo>
                <a:lnTo>
                  <a:pt x="344958" y="514341"/>
                </a:lnTo>
                <a:close/>
              </a:path>
            </a:pathLst>
          </a:custGeom>
          <a:solidFill>
            <a:srgbClr val="FED531"/>
          </a:solidFill>
        </p:spPr>
        <p:txBody>
          <a:bodyPr wrap="square" lIns="0" tIns="0" rIns="0" bIns="0" rtlCol="0"/>
          <a:lstStyle/>
          <a:p>
            <a:endParaRPr/>
          </a:p>
        </p:txBody>
      </p:sp>
      <p:sp>
        <p:nvSpPr>
          <p:cNvPr id="102" name="object 102"/>
          <p:cNvSpPr/>
          <p:nvPr/>
        </p:nvSpPr>
        <p:spPr>
          <a:xfrm>
            <a:off x="7386649" y="3766818"/>
            <a:ext cx="976630" cy="543560"/>
          </a:xfrm>
          <a:custGeom>
            <a:avLst/>
            <a:gdLst/>
            <a:ahLst/>
            <a:cxnLst/>
            <a:rect l="l" t="t" r="r" b="b"/>
            <a:pathLst>
              <a:path w="976629" h="543560">
                <a:moveTo>
                  <a:pt x="942159" y="543274"/>
                </a:moveTo>
                <a:lnTo>
                  <a:pt x="34386" y="543274"/>
                </a:lnTo>
                <a:lnTo>
                  <a:pt x="21018" y="540563"/>
                </a:lnTo>
                <a:lnTo>
                  <a:pt x="10086" y="533177"/>
                </a:lnTo>
                <a:lnTo>
                  <a:pt x="2703" y="522217"/>
                </a:lnTo>
                <a:lnTo>
                  <a:pt x="0" y="508867"/>
                </a:lnTo>
                <a:lnTo>
                  <a:pt x="0" y="34365"/>
                </a:lnTo>
                <a:lnTo>
                  <a:pt x="2707" y="21000"/>
                </a:lnTo>
                <a:lnTo>
                  <a:pt x="10086" y="10075"/>
                </a:lnTo>
                <a:lnTo>
                  <a:pt x="21018" y="2704"/>
                </a:lnTo>
                <a:lnTo>
                  <a:pt x="34386" y="0"/>
                </a:lnTo>
                <a:lnTo>
                  <a:pt x="942159" y="0"/>
                </a:lnTo>
                <a:lnTo>
                  <a:pt x="955531" y="2704"/>
                </a:lnTo>
                <a:lnTo>
                  <a:pt x="966470" y="10075"/>
                </a:lnTo>
                <a:lnTo>
                  <a:pt x="973856" y="21000"/>
                </a:lnTo>
                <a:lnTo>
                  <a:pt x="27058" y="21057"/>
                </a:lnTo>
                <a:lnTo>
                  <a:pt x="21036" y="27037"/>
                </a:lnTo>
                <a:lnTo>
                  <a:pt x="21036" y="516194"/>
                </a:lnTo>
                <a:lnTo>
                  <a:pt x="27058" y="522217"/>
                </a:lnTo>
                <a:lnTo>
                  <a:pt x="973860" y="522217"/>
                </a:lnTo>
                <a:lnTo>
                  <a:pt x="966470" y="533177"/>
                </a:lnTo>
                <a:lnTo>
                  <a:pt x="955531" y="540563"/>
                </a:lnTo>
                <a:lnTo>
                  <a:pt x="942159" y="543274"/>
                </a:lnTo>
                <a:close/>
              </a:path>
              <a:path w="976629" h="543560">
                <a:moveTo>
                  <a:pt x="973860" y="522217"/>
                </a:moveTo>
                <a:lnTo>
                  <a:pt x="949529" y="522217"/>
                </a:lnTo>
                <a:lnTo>
                  <a:pt x="955510" y="516194"/>
                </a:lnTo>
                <a:lnTo>
                  <a:pt x="955510" y="27037"/>
                </a:lnTo>
                <a:lnTo>
                  <a:pt x="949529" y="21057"/>
                </a:lnTo>
                <a:lnTo>
                  <a:pt x="973867" y="21057"/>
                </a:lnTo>
                <a:lnTo>
                  <a:pt x="976567" y="34365"/>
                </a:lnTo>
                <a:lnTo>
                  <a:pt x="976567" y="508867"/>
                </a:lnTo>
                <a:lnTo>
                  <a:pt x="973860" y="522217"/>
                </a:lnTo>
                <a:close/>
              </a:path>
            </a:pathLst>
          </a:custGeom>
          <a:solidFill>
            <a:srgbClr val="FED531"/>
          </a:solidFill>
        </p:spPr>
        <p:txBody>
          <a:bodyPr wrap="square" lIns="0" tIns="0" rIns="0" bIns="0" rtlCol="0"/>
          <a:lstStyle/>
          <a:p>
            <a:endParaRPr/>
          </a:p>
        </p:txBody>
      </p:sp>
      <p:sp>
        <p:nvSpPr>
          <p:cNvPr id="103" name="object 103"/>
          <p:cNvSpPr/>
          <p:nvPr/>
        </p:nvSpPr>
        <p:spPr>
          <a:xfrm>
            <a:off x="7386468" y="3701540"/>
            <a:ext cx="977265" cy="674370"/>
          </a:xfrm>
          <a:custGeom>
            <a:avLst/>
            <a:gdLst/>
            <a:ahLst/>
            <a:cxnLst/>
            <a:rect l="l" t="t" r="r" b="b"/>
            <a:pathLst>
              <a:path w="977265" h="674370">
                <a:moveTo>
                  <a:pt x="942509" y="673828"/>
                </a:moveTo>
                <a:lnTo>
                  <a:pt x="34398" y="673828"/>
                </a:lnTo>
                <a:lnTo>
                  <a:pt x="21028" y="671116"/>
                </a:lnTo>
                <a:lnTo>
                  <a:pt x="10092" y="663726"/>
                </a:lnTo>
                <a:lnTo>
                  <a:pt x="2709" y="652771"/>
                </a:lnTo>
                <a:lnTo>
                  <a:pt x="0" y="639379"/>
                </a:lnTo>
                <a:lnTo>
                  <a:pt x="0" y="34407"/>
                </a:lnTo>
                <a:lnTo>
                  <a:pt x="2709" y="21018"/>
                </a:lnTo>
                <a:lnTo>
                  <a:pt x="10092" y="10081"/>
                </a:lnTo>
                <a:lnTo>
                  <a:pt x="21028" y="2705"/>
                </a:lnTo>
                <a:lnTo>
                  <a:pt x="34398" y="0"/>
                </a:lnTo>
                <a:lnTo>
                  <a:pt x="942509" y="0"/>
                </a:lnTo>
                <a:lnTo>
                  <a:pt x="955898" y="2705"/>
                </a:lnTo>
                <a:lnTo>
                  <a:pt x="966835" y="10081"/>
                </a:lnTo>
                <a:lnTo>
                  <a:pt x="974211" y="21018"/>
                </a:lnTo>
                <a:lnTo>
                  <a:pt x="27028" y="21057"/>
                </a:lnTo>
                <a:lnTo>
                  <a:pt x="21048" y="27037"/>
                </a:lnTo>
                <a:lnTo>
                  <a:pt x="21048" y="646749"/>
                </a:lnTo>
                <a:lnTo>
                  <a:pt x="27028" y="652771"/>
                </a:lnTo>
                <a:lnTo>
                  <a:pt x="974212" y="652771"/>
                </a:lnTo>
                <a:lnTo>
                  <a:pt x="966835" y="663726"/>
                </a:lnTo>
                <a:lnTo>
                  <a:pt x="955898" y="671116"/>
                </a:lnTo>
                <a:lnTo>
                  <a:pt x="942509" y="673828"/>
                </a:lnTo>
                <a:close/>
              </a:path>
              <a:path w="977265" h="674370">
                <a:moveTo>
                  <a:pt x="974212" y="652771"/>
                </a:moveTo>
                <a:lnTo>
                  <a:pt x="949879" y="652771"/>
                </a:lnTo>
                <a:lnTo>
                  <a:pt x="955859" y="646749"/>
                </a:lnTo>
                <a:lnTo>
                  <a:pt x="955859" y="27037"/>
                </a:lnTo>
                <a:lnTo>
                  <a:pt x="949879" y="21057"/>
                </a:lnTo>
                <a:lnTo>
                  <a:pt x="974219" y="21057"/>
                </a:lnTo>
                <a:lnTo>
                  <a:pt x="976916" y="34407"/>
                </a:lnTo>
                <a:lnTo>
                  <a:pt x="976916" y="639379"/>
                </a:lnTo>
                <a:lnTo>
                  <a:pt x="974212" y="652771"/>
                </a:lnTo>
                <a:close/>
              </a:path>
            </a:pathLst>
          </a:custGeom>
          <a:solidFill>
            <a:srgbClr val="FED531"/>
          </a:solidFill>
        </p:spPr>
        <p:txBody>
          <a:bodyPr wrap="square" lIns="0" tIns="0" rIns="0" bIns="0" rtlCol="0"/>
          <a:lstStyle/>
          <a:p>
            <a:endParaRPr/>
          </a:p>
        </p:txBody>
      </p:sp>
      <p:sp>
        <p:nvSpPr>
          <p:cNvPr id="104" name="object 104"/>
          <p:cNvSpPr/>
          <p:nvPr/>
        </p:nvSpPr>
        <p:spPr>
          <a:xfrm>
            <a:off x="7295398" y="4356965"/>
            <a:ext cx="1145540" cy="230504"/>
          </a:xfrm>
          <a:custGeom>
            <a:avLst/>
            <a:gdLst/>
            <a:ahLst/>
            <a:cxnLst/>
            <a:rect l="l" t="t" r="r" b="b"/>
            <a:pathLst>
              <a:path w="1145540" h="230504">
                <a:moveTo>
                  <a:pt x="1118355" y="229944"/>
                </a:moveTo>
                <a:lnTo>
                  <a:pt x="26246" y="229943"/>
                </a:lnTo>
                <a:lnTo>
                  <a:pt x="0" y="205854"/>
                </a:lnTo>
                <a:lnTo>
                  <a:pt x="599" y="200067"/>
                </a:lnTo>
                <a:lnTo>
                  <a:pt x="80360" y="27711"/>
                </a:lnTo>
                <a:lnTo>
                  <a:pt x="110861" y="2144"/>
                </a:lnTo>
                <a:lnTo>
                  <a:pt x="123868" y="0"/>
                </a:lnTo>
                <a:lnTo>
                  <a:pt x="1033579" y="0"/>
                </a:lnTo>
                <a:lnTo>
                  <a:pt x="1069226" y="17411"/>
                </a:lnTo>
                <a:lnTo>
                  <a:pt x="123868" y="21057"/>
                </a:lnTo>
                <a:lnTo>
                  <a:pt x="116800" y="22342"/>
                </a:lnTo>
                <a:lnTo>
                  <a:pt x="109713" y="25779"/>
                </a:lnTo>
                <a:lnTo>
                  <a:pt x="103596" y="30740"/>
                </a:lnTo>
                <a:lnTo>
                  <a:pt x="99442" y="36597"/>
                </a:lnTo>
                <a:lnTo>
                  <a:pt x="22007" y="202232"/>
                </a:lnTo>
                <a:lnTo>
                  <a:pt x="20806" y="204759"/>
                </a:lnTo>
                <a:lnTo>
                  <a:pt x="20855" y="206802"/>
                </a:lnTo>
                <a:lnTo>
                  <a:pt x="21236" y="207370"/>
                </a:lnTo>
                <a:lnTo>
                  <a:pt x="21695" y="208128"/>
                </a:lnTo>
                <a:lnTo>
                  <a:pt x="23422" y="208886"/>
                </a:lnTo>
                <a:lnTo>
                  <a:pt x="1144951" y="208886"/>
                </a:lnTo>
                <a:lnTo>
                  <a:pt x="1144124" y="213096"/>
                </a:lnTo>
                <a:lnTo>
                  <a:pt x="1118355" y="229943"/>
                </a:lnTo>
                <a:close/>
              </a:path>
              <a:path w="1145540" h="230504">
                <a:moveTo>
                  <a:pt x="1144951" y="208886"/>
                </a:moveTo>
                <a:lnTo>
                  <a:pt x="1120996" y="208886"/>
                </a:lnTo>
                <a:lnTo>
                  <a:pt x="1123059" y="208170"/>
                </a:lnTo>
                <a:lnTo>
                  <a:pt x="1124618" y="205854"/>
                </a:lnTo>
                <a:lnTo>
                  <a:pt x="1056687" y="36597"/>
                </a:lnTo>
                <a:lnTo>
                  <a:pt x="1033567" y="21057"/>
                </a:lnTo>
                <a:lnTo>
                  <a:pt x="1071482" y="21057"/>
                </a:lnTo>
                <a:lnTo>
                  <a:pt x="1076199" y="28679"/>
                </a:lnTo>
                <a:lnTo>
                  <a:pt x="1143034" y="193304"/>
                </a:lnTo>
                <a:lnTo>
                  <a:pt x="1145003" y="200128"/>
                </a:lnTo>
                <a:lnTo>
                  <a:pt x="1145310" y="205854"/>
                </a:lnTo>
                <a:lnTo>
                  <a:pt x="1145249" y="207370"/>
                </a:lnTo>
                <a:lnTo>
                  <a:pt x="1144951" y="208886"/>
                </a:lnTo>
                <a:close/>
              </a:path>
            </a:pathLst>
          </a:custGeom>
          <a:solidFill>
            <a:srgbClr val="FED531"/>
          </a:solidFill>
        </p:spPr>
        <p:txBody>
          <a:bodyPr wrap="square" lIns="0" tIns="0" rIns="0" bIns="0" rtlCol="0"/>
          <a:lstStyle/>
          <a:p>
            <a:endParaRPr/>
          </a:p>
        </p:txBody>
      </p:sp>
      <p:sp>
        <p:nvSpPr>
          <p:cNvPr id="105" name="object 105"/>
          <p:cNvSpPr/>
          <p:nvPr/>
        </p:nvSpPr>
        <p:spPr>
          <a:xfrm>
            <a:off x="7287205" y="4565852"/>
            <a:ext cx="1160780" cy="75565"/>
          </a:xfrm>
          <a:custGeom>
            <a:avLst/>
            <a:gdLst/>
            <a:ahLst/>
            <a:cxnLst/>
            <a:rect l="l" t="t" r="r" b="b"/>
            <a:pathLst>
              <a:path w="1160779" h="75564">
                <a:moveTo>
                  <a:pt x="1126355" y="75342"/>
                </a:moveTo>
                <a:lnTo>
                  <a:pt x="34428" y="75342"/>
                </a:lnTo>
                <a:lnTo>
                  <a:pt x="21041" y="72637"/>
                </a:lnTo>
                <a:lnTo>
                  <a:pt x="10096" y="65261"/>
                </a:lnTo>
                <a:lnTo>
                  <a:pt x="2710" y="54324"/>
                </a:lnTo>
                <a:lnTo>
                  <a:pt x="0" y="40935"/>
                </a:lnTo>
                <a:lnTo>
                  <a:pt x="0" y="34407"/>
                </a:lnTo>
                <a:lnTo>
                  <a:pt x="2710" y="21018"/>
                </a:lnTo>
                <a:lnTo>
                  <a:pt x="10094" y="10081"/>
                </a:lnTo>
                <a:lnTo>
                  <a:pt x="21036" y="2705"/>
                </a:lnTo>
                <a:lnTo>
                  <a:pt x="34415" y="0"/>
                </a:lnTo>
                <a:lnTo>
                  <a:pt x="1126355" y="0"/>
                </a:lnTo>
                <a:lnTo>
                  <a:pt x="1139744" y="2705"/>
                </a:lnTo>
                <a:lnTo>
                  <a:pt x="1150681" y="10081"/>
                </a:lnTo>
                <a:lnTo>
                  <a:pt x="1158057" y="21018"/>
                </a:lnTo>
                <a:lnTo>
                  <a:pt x="27075" y="21057"/>
                </a:lnTo>
                <a:lnTo>
                  <a:pt x="21069" y="27037"/>
                </a:lnTo>
                <a:lnTo>
                  <a:pt x="21069" y="48305"/>
                </a:lnTo>
                <a:lnTo>
                  <a:pt x="27075" y="54285"/>
                </a:lnTo>
                <a:lnTo>
                  <a:pt x="1158065" y="54285"/>
                </a:lnTo>
                <a:lnTo>
                  <a:pt x="1150681" y="65261"/>
                </a:lnTo>
                <a:lnTo>
                  <a:pt x="1139744" y="72637"/>
                </a:lnTo>
                <a:lnTo>
                  <a:pt x="1126355" y="75342"/>
                </a:lnTo>
                <a:close/>
              </a:path>
              <a:path w="1160779" h="75564">
                <a:moveTo>
                  <a:pt x="1158065" y="54285"/>
                </a:moveTo>
                <a:lnTo>
                  <a:pt x="1133737" y="54285"/>
                </a:lnTo>
                <a:lnTo>
                  <a:pt x="1139718" y="48305"/>
                </a:lnTo>
                <a:lnTo>
                  <a:pt x="1139718" y="27037"/>
                </a:lnTo>
                <a:lnTo>
                  <a:pt x="1133737" y="21057"/>
                </a:lnTo>
                <a:lnTo>
                  <a:pt x="1158065" y="21057"/>
                </a:lnTo>
                <a:lnTo>
                  <a:pt x="1160762" y="34407"/>
                </a:lnTo>
                <a:lnTo>
                  <a:pt x="1160762" y="40935"/>
                </a:lnTo>
                <a:lnTo>
                  <a:pt x="1158065" y="54285"/>
                </a:lnTo>
                <a:close/>
              </a:path>
            </a:pathLst>
          </a:custGeom>
          <a:solidFill>
            <a:srgbClr val="FED531"/>
          </a:solidFill>
        </p:spPr>
        <p:txBody>
          <a:bodyPr wrap="square" lIns="0" tIns="0" rIns="0" bIns="0" rtlCol="0"/>
          <a:lstStyle/>
          <a:p>
            <a:endParaRPr/>
          </a:p>
        </p:txBody>
      </p:sp>
      <p:sp>
        <p:nvSpPr>
          <p:cNvPr id="106" name="object 106"/>
          <p:cNvSpPr/>
          <p:nvPr/>
        </p:nvSpPr>
        <p:spPr>
          <a:xfrm>
            <a:off x="7615604" y="3941887"/>
            <a:ext cx="415925" cy="276225"/>
          </a:xfrm>
          <a:custGeom>
            <a:avLst/>
            <a:gdLst/>
            <a:ahLst/>
            <a:cxnLst/>
            <a:rect l="l" t="t" r="r" b="b"/>
            <a:pathLst>
              <a:path w="415925" h="276225">
                <a:moveTo>
                  <a:pt x="275671" y="156580"/>
                </a:moveTo>
                <a:lnTo>
                  <a:pt x="246115" y="156580"/>
                </a:lnTo>
                <a:lnTo>
                  <a:pt x="396378" y="4127"/>
                </a:lnTo>
                <a:lnTo>
                  <a:pt x="400380" y="42"/>
                </a:lnTo>
                <a:lnTo>
                  <a:pt x="407034" y="0"/>
                </a:lnTo>
                <a:lnTo>
                  <a:pt x="411248" y="4211"/>
                </a:lnTo>
                <a:lnTo>
                  <a:pt x="415331" y="8170"/>
                </a:lnTo>
                <a:lnTo>
                  <a:pt x="415373" y="14866"/>
                </a:lnTo>
                <a:lnTo>
                  <a:pt x="275671" y="156580"/>
                </a:lnTo>
                <a:close/>
              </a:path>
              <a:path w="415925" h="276225">
                <a:moveTo>
                  <a:pt x="14234" y="275890"/>
                </a:moveTo>
                <a:lnTo>
                  <a:pt x="11539" y="275890"/>
                </a:lnTo>
                <a:lnTo>
                  <a:pt x="8844" y="275890"/>
                </a:lnTo>
                <a:lnTo>
                  <a:pt x="6190" y="274879"/>
                </a:lnTo>
                <a:lnTo>
                  <a:pt x="4085" y="272816"/>
                </a:lnTo>
                <a:lnTo>
                  <a:pt x="0" y="268689"/>
                </a:lnTo>
                <a:lnTo>
                  <a:pt x="0" y="262035"/>
                </a:lnTo>
                <a:lnTo>
                  <a:pt x="4085" y="257907"/>
                </a:lnTo>
                <a:lnTo>
                  <a:pt x="172458" y="89577"/>
                </a:lnTo>
                <a:lnTo>
                  <a:pt x="179112" y="89577"/>
                </a:lnTo>
                <a:lnTo>
                  <a:pt x="205559" y="116024"/>
                </a:lnTo>
                <a:lnTo>
                  <a:pt x="175785" y="116024"/>
                </a:lnTo>
                <a:lnTo>
                  <a:pt x="16929" y="274880"/>
                </a:lnTo>
                <a:lnTo>
                  <a:pt x="14234" y="275890"/>
                </a:lnTo>
                <a:close/>
              </a:path>
              <a:path w="415925" h="276225">
                <a:moveTo>
                  <a:pt x="249021" y="182060"/>
                </a:moveTo>
                <a:lnTo>
                  <a:pt x="243378" y="182060"/>
                </a:lnTo>
                <a:lnTo>
                  <a:pt x="240683" y="180922"/>
                </a:lnTo>
                <a:lnTo>
                  <a:pt x="238703" y="178985"/>
                </a:lnTo>
                <a:lnTo>
                  <a:pt x="175785" y="116024"/>
                </a:lnTo>
                <a:lnTo>
                  <a:pt x="205559" y="116024"/>
                </a:lnTo>
                <a:lnTo>
                  <a:pt x="246115" y="156580"/>
                </a:lnTo>
                <a:lnTo>
                  <a:pt x="275671" y="156580"/>
                </a:lnTo>
                <a:lnTo>
                  <a:pt x="251675" y="180922"/>
                </a:lnTo>
                <a:lnTo>
                  <a:pt x="249021" y="182060"/>
                </a:lnTo>
                <a:close/>
              </a:path>
            </a:pathLst>
          </a:custGeom>
          <a:solidFill>
            <a:srgbClr val="FED531"/>
          </a:solidFill>
        </p:spPr>
        <p:txBody>
          <a:bodyPr wrap="square" lIns="0" tIns="0" rIns="0" bIns="0" rtlCol="0"/>
          <a:lstStyle/>
          <a:p>
            <a:endParaRPr/>
          </a:p>
        </p:txBody>
      </p:sp>
      <p:sp>
        <p:nvSpPr>
          <p:cNvPr id="107" name="object 107"/>
          <p:cNvSpPr/>
          <p:nvPr/>
        </p:nvSpPr>
        <p:spPr>
          <a:xfrm>
            <a:off x="7966879" y="3866291"/>
            <a:ext cx="133755" cy="134218"/>
          </a:xfrm>
          <a:prstGeom prst="rect">
            <a:avLst/>
          </a:prstGeom>
          <a:blipFill>
            <a:blip r:embed="rId28" cstate="print"/>
            <a:stretch>
              <a:fillRect/>
            </a:stretch>
          </a:blipFill>
        </p:spPr>
        <p:txBody>
          <a:bodyPr wrap="square" lIns="0" tIns="0" rIns="0" bIns="0" rtlCol="0"/>
          <a:lstStyle/>
          <a:p>
            <a:endParaRPr/>
          </a:p>
        </p:txBody>
      </p:sp>
      <p:sp>
        <p:nvSpPr>
          <p:cNvPr id="108" name="object 108"/>
          <p:cNvSpPr/>
          <p:nvPr/>
        </p:nvSpPr>
        <p:spPr>
          <a:xfrm>
            <a:off x="7507581" y="3832347"/>
            <a:ext cx="239335" cy="239335"/>
          </a:xfrm>
          <a:prstGeom prst="rect">
            <a:avLst/>
          </a:prstGeom>
          <a:blipFill>
            <a:blip r:embed="rId29" cstate="print"/>
            <a:stretch>
              <a:fillRect/>
            </a:stretch>
          </a:blipFill>
        </p:spPr>
        <p:txBody>
          <a:bodyPr wrap="square" lIns="0" tIns="0" rIns="0" bIns="0" rtlCol="0"/>
          <a:lstStyle/>
          <a:p>
            <a:endParaRPr/>
          </a:p>
        </p:txBody>
      </p:sp>
      <p:sp>
        <p:nvSpPr>
          <p:cNvPr id="109" name="object 109"/>
          <p:cNvSpPr/>
          <p:nvPr/>
        </p:nvSpPr>
        <p:spPr>
          <a:xfrm>
            <a:off x="7968732" y="4033949"/>
            <a:ext cx="238324" cy="195452"/>
          </a:xfrm>
          <a:prstGeom prst="rect">
            <a:avLst/>
          </a:prstGeom>
          <a:blipFill>
            <a:blip r:embed="rId30" cstate="print"/>
            <a:stretch>
              <a:fillRect/>
            </a:stretch>
          </a:blipFill>
        </p:spPr>
        <p:txBody>
          <a:bodyPr wrap="square" lIns="0" tIns="0" rIns="0" bIns="0" rtlCol="0"/>
          <a:lstStyle/>
          <a:p>
            <a:endParaRPr/>
          </a:p>
        </p:txBody>
      </p:sp>
      <p:sp>
        <p:nvSpPr>
          <p:cNvPr id="110" name="object 110"/>
          <p:cNvSpPr/>
          <p:nvPr/>
        </p:nvSpPr>
        <p:spPr>
          <a:xfrm>
            <a:off x="16308004" y="8166713"/>
            <a:ext cx="238366" cy="195452"/>
          </a:xfrm>
          <a:prstGeom prst="rect">
            <a:avLst/>
          </a:prstGeom>
          <a:blipFill>
            <a:blip r:embed="rId31" cstate="print"/>
            <a:stretch>
              <a:fillRect/>
            </a:stretch>
          </a:blipFill>
        </p:spPr>
        <p:txBody>
          <a:bodyPr wrap="square" lIns="0" tIns="0" rIns="0" bIns="0" rtlCol="0"/>
          <a:lstStyle/>
          <a:p>
            <a:endParaRPr/>
          </a:p>
        </p:txBody>
      </p:sp>
      <p:sp>
        <p:nvSpPr>
          <p:cNvPr id="111" name="object 111"/>
          <p:cNvSpPr/>
          <p:nvPr/>
        </p:nvSpPr>
        <p:spPr>
          <a:xfrm>
            <a:off x="16308004" y="7660500"/>
            <a:ext cx="206612" cy="206612"/>
          </a:xfrm>
          <a:prstGeom prst="rect">
            <a:avLst/>
          </a:prstGeom>
          <a:blipFill>
            <a:blip r:embed="rId32" cstate="print"/>
            <a:stretch>
              <a:fillRect/>
            </a:stretch>
          </a:blipFill>
        </p:spPr>
        <p:txBody>
          <a:bodyPr wrap="square" lIns="0" tIns="0" rIns="0" bIns="0" rtlCol="0"/>
          <a:lstStyle/>
          <a:p>
            <a:endParaRPr/>
          </a:p>
        </p:txBody>
      </p:sp>
      <p:sp>
        <p:nvSpPr>
          <p:cNvPr id="112" name="object 112"/>
          <p:cNvSpPr/>
          <p:nvPr/>
        </p:nvSpPr>
        <p:spPr>
          <a:xfrm>
            <a:off x="16306530" y="7914870"/>
            <a:ext cx="219836" cy="204633"/>
          </a:xfrm>
          <a:prstGeom prst="rect">
            <a:avLst/>
          </a:prstGeom>
          <a:blipFill>
            <a:blip r:embed="rId33" cstate="print"/>
            <a:stretch>
              <a:fillRect/>
            </a:stretch>
          </a:blipFill>
        </p:spPr>
        <p:txBody>
          <a:bodyPr wrap="square" lIns="0" tIns="0" rIns="0" bIns="0" rtlCol="0"/>
          <a:lstStyle/>
          <a:p>
            <a:endParaRPr/>
          </a:p>
        </p:txBody>
      </p:sp>
      <p:sp>
        <p:nvSpPr>
          <p:cNvPr id="113" name="object 113"/>
          <p:cNvSpPr/>
          <p:nvPr/>
        </p:nvSpPr>
        <p:spPr>
          <a:xfrm>
            <a:off x="16597034" y="7702235"/>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4" name="object 114"/>
          <p:cNvSpPr/>
          <p:nvPr/>
        </p:nvSpPr>
        <p:spPr>
          <a:xfrm>
            <a:off x="16597034" y="7763806"/>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5" name="object 115"/>
          <p:cNvSpPr/>
          <p:nvPr/>
        </p:nvSpPr>
        <p:spPr>
          <a:xfrm>
            <a:off x="16597034" y="7825420"/>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6" name="object 116"/>
          <p:cNvSpPr/>
          <p:nvPr/>
        </p:nvSpPr>
        <p:spPr>
          <a:xfrm>
            <a:off x="16597034" y="7956268"/>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7" name="object 117"/>
          <p:cNvSpPr/>
          <p:nvPr/>
        </p:nvSpPr>
        <p:spPr>
          <a:xfrm>
            <a:off x="16597034" y="8017840"/>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8" name="object 118"/>
          <p:cNvSpPr/>
          <p:nvPr/>
        </p:nvSpPr>
        <p:spPr>
          <a:xfrm>
            <a:off x="16597034" y="8079453"/>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19" name="object 119"/>
          <p:cNvSpPr/>
          <p:nvPr/>
        </p:nvSpPr>
        <p:spPr>
          <a:xfrm>
            <a:off x="16597034" y="8228453"/>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20" name="object 120"/>
          <p:cNvSpPr/>
          <p:nvPr/>
        </p:nvSpPr>
        <p:spPr>
          <a:xfrm>
            <a:off x="16597034" y="8290066"/>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21" name="object 121"/>
          <p:cNvSpPr/>
          <p:nvPr/>
        </p:nvSpPr>
        <p:spPr>
          <a:xfrm>
            <a:off x="16597034" y="8351638"/>
            <a:ext cx="240665" cy="0"/>
          </a:xfrm>
          <a:custGeom>
            <a:avLst/>
            <a:gdLst/>
            <a:ahLst/>
            <a:cxnLst/>
            <a:rect l="l" t="t" r="r" b="b"/>
            <a:pathLst>
              <a:path w="240665">
                <a:moveTo>
                  <a:pt x="0" y="0"/>
                </a:moveTo>
                <a:lnTo>
                  <a:pt x="240051" y="0"/>
                </a:lnTo>
              </a:path>
            </a:pathLst>
          </a:custGeom>
          <a:ln w="21057">
            <a:solidFill>
              <a:srgbClr val="FED531"/>
            </a:solidFill>
          </a:ln>
        </p:spPr>
        <p:txBody>
          <a:bodyPr wrap="square" lIns="0" tIns="0" rIns="0" bIns="0" rtlCol="0"/>
          <a:lstStyle/>
          <a:p>
            <a:endParaRPr/>
          </a:p>
        </p:txBody>
      </p:sp>
      <p:sp>
        <p:nvSpPr>
          <p:cNvPr id="122" name="object 122"/>
          <p:cNvSpPr/>
          <p:nvPr/>
        </p:nvSpPr>
        <p:spPr>
          <a:xfrm>
            <a:off x="16209329" y="7515963"/>
            <a:ext cx="735330" cy="943610"/>
          </a:xfrm>
          <a:custGeom>
            <a:avLst/>
            <a:gdLst/>
            <a:ahLst/>
            <a:cxnLst/>
            <a:rect l="l" t="t" r="r" b="b"/>
            <a:pathLst>
              <a:path w="735330" h="943609">
                <a:moveTo>
                  <a:pt x="700739" y="943023"/>
                </a:moveTo>
                <a:lnTo>
                  <a:pt x="34407" y="943023"/>
                </a:lnTo>
                <a:lnTo>
                  <a:pt x="21018" y="940312"/>
                </a:lnTo>
                <a:lnTo>
                  <a:pt x="10081" y="932926"/>
                </a:lnTo>
                <a:lnTo>
                  <a:pt x="2700" y="921966"/>
                </a:lnTo>
                <a:lnTo>
                  <a:pt x="0" y="908615"/>
                </a:lnTo>
                <a:lnTo>
                  <a:pt x="0" y="34407"/>
                </a:lnTo>
                <a:lnTo>
                  <a:pt x="2705" y="21036"/>
                </a:lnTo>
                <a:lnTo>
                  <a:pt x="10081" y="10096"/>
                </a:lnTo>
                <a:lnTo>
                  <a:pt x="21018" y="2711"/>
                </a:lnTo>
                <a:lnTo>
                  <a:pt x="34407" y="0"/>
                </a:lnTo>
                <a:lnTo>
                  <a:pt x="577976" y="0"/>
                </a:lnTo>
                <a:lnTo>
                  <a:pt x="616086" y="12454"/>
                </a:lnTo>
                <a:lnTo>
                  <a:pt x="27037" y="21057"/>
                </a:lnTo>
                <a:lnTo>
                  <a:pt x="21057" y="27079"/>
                </a:lnTo>
                <a:lnTo>
                  <a:pt x="21057" y="915985"/>
                </a:lnTo>
                <a:lnTo>
                  <a:pt x="27037" y="921966"/>
                </a:lnTo>
                <a:lnTo>
                  <a:pt x="732440" y="921966"/>
                </a:lnTo>
                <a:lnTo>
                  <a:pt x="725050" y="932926"/>
                </a:lnTo>
                <a:lnTo>
                  <a:pt x="714110" y="940312"/>
                </a:lnTo>
                <a:lnTo>
                  <a:pt x="700739" y="943023"/>
                </a:lnTo>
                <a:close/>
              </a:path>
              <a:path w="735330" h="943609">
                <a:moveTo>
                  <a:pt x="730430" y="413562"/>
                </a:moveTo>
                <a:lnTo>
                  <a:pt x="718764" y="413562"/>
                </a:lnTo>
                <a:lnTo>
                  <a:pt x="714089" y="408845"/>
                </a:lnTo>
                <a:lnTo>
                  <a:pt x="714089" y="162519"/>
                </a:lnTo>
                <a:lnTo>
                  <a:pt x="712983" y="153870"/>
                </a:lnTo>
                <a:lnTo>
                  <a:pt x="610783" y="35081"/>
                </a:lnTo>
                <a:lnTo>
                  <a:pt x="577976" y="21057"/>
                </a:lnTo>
                <a:lnTo>
                  <a:pt x="626511" y="21057"/>
                </a:lnTo>
                <a:lnTo>
                  <a:pt x="715690" y="114087"/>
                </a:lnTo>
                <a:lnTo>
                  <a:pt x="733640" y="149888"/>
                </a:lnTo>
                <a:lnTo>
                  <a:pt x="735147" y="162519"/>
                </a:lnTo>
                <a:lnTo>
                  <a:pt x="735147" y="408845"/>
                </a:lnTo>
                <a:lnTo>
                  <a:pt x="730430" y="413562"/>
                </a:lnTo>
                <a:close/>
              </a:path>
              <a:path w="735330" h="943609">
                <a:moveTo>
                  <a:pt x="732440" y="921966"/>
                </a:moveTo>
                <a:lnTo>
                  <a:pt x="708109" y="921966"/>
                </a:lnTo>
                <a:lnTo>
                  <a:pt x="714089" y="915985"/>
                </a:lnTo>
                <a:lnTo>
                  <a:pt x="714089" y="582524"/>
                </a:lnTo>
                <a:lnTo>
                  <a:pt x="718764" y="577808"/>
                </a:lnTo>
                <a:lnTo>
                  <a:pt x="730430" y="577808"/>
                </a:lnTo>
                <a:lnTo>
                  <a:pt x="735147" y="582524"/>
                </a:lnTo>
                <a:lnTo>
                  <a:pt x="735147" y="908615"/>
                </a:lnTo>
                <a:lnTo>
                  <a:pt x="732440" y="921966"/>
                </a:lnTo>
                <a:close/>
              </a:path>
            </a:pathLst>
          </a:custGeom>
          <a:solidFill>
            <a:srgbClr val="FED531"/>
          </a:solidFill>
        </p:spPr>
        <p:txBody>
          <a:bodyPr wrap="square" lIns="0" tIns="0" rIns="0" bIns="0" rtlCol="0"/>
          <a:lstStyle/>
          <a:p>
            <a:endParaRPr/>
          </a:p>
        </p:txBody>
      </p:sp>
      <p:sp>
        <p:nvSpPr>
          <p:cNvPr id="123" name="object 123"/>
          <p:cNvSpPr/>
          <p:nvPr/>
        </p:nvSpPr>
        <p:spPr>
          <a:xfrm>
            <a:off x="16806006" y="7533736"/>
            <a:ext cx="126960" cy="134386"/>
          </a:xfrm>
          <a:prstGeom prst="rect">
            <a:avLst/>
          </a:prstGeom>
          <a:blipFill>
            <a:blip r:embed="rId34" cstate="print"/>
            <a:stretch>
              <a:fillRect/>
            </a:stretch>
          </a:blipFill>
        </p:spPr>
        <p:txBody>
          <a:bodyPr wrap="square" lIns="0" tIns="0" rIns="0" bIns="0" rtlCol="0"/>
          <a:lstStyle/>
          <a:p>
            <a:endParaRPr/>
          </a:p>
        </p:txBody>
      </p:sp>
      <p:sp>
        <p:nvSpPr>
          <p:cNvPr id="124" name="object 124"/>
          <p:cNvSpPr/>
          <p:nvPr/>
        </p:nvSpPr>
        <p:spPr>
          <a:xfrm>
            <a:off x="16830600" y="7613416"/>
            <a:ext cx="311150" cy="591820"/>
          </a:xfrm>
          <a:custGeom>
            <a:avLst/>
            <a:gdLst/>
            <a:ahLst/>
            <a:cxnLst/>
            <a:rect l="l" t="t" r="r" b="b"/>
            <a:pathLst>
              <a:path w="311150" h="591820">
                <a:moveTo>
                  <a:pt x="19920" y="591326"/>
                </a:moveTo>
                <a:lnTo>
                  <a:pt x="16256" y="591326"/>
                </a:lnTo>
                <a:lnTo>
                  <a:pt x="14782" y="590989"/>
                </a:lnTo>
                <a:lnTo>
                  <a:pt x="1305" y="511520"/>
                </a:lnTo>
                <a:lnTo>
                  <a:pt x="1221" y="511267"/>
                </a:lnTo>
                <a:lnTo>
                  <a:pt x="1052" y="511056"/>
                </a:lnTo>
                <a:lnTo>
                  <a:pt x="968" y="510762"/>
                </a:lnTo>
                <a:lnTo>
                  <a:pt x="0" y="508151"/>
                </a:lnTo>
                <a:lnTo>
                  <a:pt x="218320" y="32764"/>
                </a:lnTo>
                <a:lnTo>
                  <a:pt x="262329" y="0"/>
                </a:lnTo>
                <a:lnTo>
                  <a:pt x="269278" y="0"/>
                </a:lnTo>
                <a:lnTo>
                  <a:pt x="303432" y="21057"/>
                </a:lnTo>
                <a:lnTo>
                  <a:pt x="253401" y="21057"/>
                </a:lnTo>
                <a:lnTo>
                  <a:pt x="246916" y="26953"/>
                </a:lnTo>
                <a:lnTo>
                  <a:pt x="242873" y="32301"/>
                </a:lnTo>
                <a:lnTo>
                  <a:pt x="283295" y="51000"/>
                </a:lnTo>
                <a:lnTo>
                  <a:pt x="233102" y="51000"/>
                </a:lnTo>
                <a:lnTo>
                  <a:pt x="24805" y="502002"/>
                </a:lnTo>
                <a:lnTo>
                  <a:pt x="73278" y="524365"/>
                </a:lnTo>
                <a:lnTo>
                  <a:pt x="96475" y="524365"/>
                </a:lnTo>
                <a:lnTo>
                  <a:pt x="96144" y="525081"/>
                </a:lnTo>
                <a:lnTo>
                  <a:pt x="23625" y="525081"/>
                </a:lnTo>
                <a:lnTo>
                  <a:pt x="26700" y="561383"/>
                </a:lnTo>
                <a:lnTo>
                  <a:pt x="62734" y="561383"/>
                </a:lnTo>
                <a:lnTo>
                  <a:pt x="22067" y="590653"/>
                </a:lnTo>
                <a:lnTo>
                  <a:pt x="19920" y="591326"/>
                </a:lnTo>
                <a:close/>
              </a:path>
              <a:path w="311150" h="591820">
                <a:moveTo>
                  <a:pt x="310284" y="53779"/>
                </a:moveTo>
                <a:lnTo>
                  <a:pt x="289283" y="53779"/>
                </a:lnTo>
                <a:lnTo>
                  <a:pt x="290293" y="49021"/>
                </a:lnTo>
                <a:lnTo>
                  <a:pt x="290672" y="43209"/>
                </a:lnTo>
                <a:lnTo>
                  <a:pt x="286714" y="32006"/>
                </a:lnTo>
                <a:lnTo>
                  <a:pt x="282207" y="27542"/>
                </a:lnTo>
                <a:lnTo>
                  <a:pt x="270457" y="22152"/>
                </a:lnTo>
                <a:lnTo>
                  <a:pt x="266204" y="21057"/>
                </a:lnTo>
                <a:lnTo>
                  <a:pt x="262329" y="21057"/>
                </a:lnTo>
                <a:lnTo>
                  <a:pt x="303432" y="21057"/>
                </a:lnTo>
                <a:lnTo>
                  <a:pt x="304910" y="22969"/>
                </a:lnTo>
                <a:lnTo>
                  <a:pt x="308697" y="30996"/>
                </a:lnTo>
                <a:lnTo>
                  <a:pt x="311150" y="45555"/>
                </a:lnTo>
                <a:lnTo>
                  <a:pt x="310284" y="53779"/>
                </a:lnTo>
                <a:close/>
              </a:path>
              <a:path w="311150" h="591820">
                <a:moveTo>
                  <a:pt x="96475" y="524365"/>
                </a:moveTo>
                <a:lnTo>
                  <a:pt x="73278" y="524365"/>
                </a:lnTo>
                <a:lnTo>
                  <a:pt x="281576" y="73363"/>
                </a:lnTo>
                <a:lnTo>
                  <a:pt x="233102" y="51000"/>
                </a:lnTo>
                <a:lnTo>
                  <a:pt x="283295" y="51000"/>
                </a:lnTo>
                <a:lnTo>
                  <a:pt x="289283" y="53779"/>
                </a:lnTo>
                <a:lnTo>
                  <a:pt x="310284" y="53779"/>
                </a:lnTo>
                <a:lnTo>
                  <a:pt x="309782" y="58554"/>
                </a:lnTo>
                <a:lnTo>
                  <a:pt x="306944" y="68229"/>
                </a:lnTo>
                <a:lnTo>
                  <a:pt x="304991" y="72815"/>
                </a:lnTo>
                <a:lnTo>
                  <a:pt x="96475" y="524365"/>
                </a:lnTo>
                <a:close/>
              </a:path>
              <a:path w="311150" h="591820">
                <a:moveTo>
                  <a:pt x="62734" y="561383"/>
                </a:moveTo>
                <a:lnTo>
                  <a:pt x="26700" y="561383"/>
                </a:lnTo>
                <a:lnTo>
                  <a:pt x="56222" y="540157"/>
                </a:lnTo>
                <a:lnTo>
                  <a:pt x="23625" y="525081"/>
                </a:lnTo>
                <a:lnTo>
                  <a:pt x="96144" y="525081"/>
                </a:lnTo>
                <a:lnTo>
                  <a:pt x="86502" y="545927"/>
                </a:lnTo>
                <a:lnTo>
                  <a:pt x="83681" y="547906"/>
                </a:lnTo>
                <a:lnTo>
                  <a:pt x="80522" y="548580"/>
                </a:lnTo>
                <a:lnTo>
                  <a:pt x="62734" y="561383"/>
                </a:lnTo>
                <a:close/>
              </a:path>
            </a:pathLst>
          </a:custGeom>
          <a:solidFill>
            <a:srgbClr val="FED531"/>
          </a:solidFill>
        </p:spPr>
        <p:txBody>
          <a:bodyPr wrap="square" lIns="0" tIns="0" rIns="0" bIns="0" rtlCol="0"/>
          <a:lstStyle/>
          <a:p>
            <a:endParaRPr/>
          </a:p>
        </p:txBody>
      </p:sp>
      <p:sp>
        <p:nvSpPr>
          <p:cNvPr id="125" name="object 125"/>
          <p:cNvSpPr/>
          <p:nvPr/>
        </p:nvSpPr>
        <p:spPr>
          <a:xfrm>
            <a:off x="16202297" y="1801488"/>
            <a:ext cx="717550" cy="923925"/>
          </a:xfrm>
          <a:custGeom>
            <a:avLst/>
            <a:gdLst/>
            <a:ahLst/>
            <a:cxnLst/>
            <a:rect l="l" t="t" r="r" b="b"/>
            <a:pathLst>
              <a:path w="717550" h="923925">
                <a:moveTo>
                  <a:pt x="586652" y="923650"/>
                </a:moveTo>
                <a:lnTo>
                  <a:pt x="34407" y="923650"/>
                </a:lnTo>
                <a:lnTo>
                  <a:pt x="21018" y="920945"/>
                </a:lnTo>
                <a:lnTo>
                  <a:pt x="10081" y="913569"/>
                </a:lnTo>
                <a:lnTo>
                  <a:pt x="2705" y="902632"/>
                </a:lnTo>
                <a:lnTo>
                  <a:pt x="0" y="889243"/>
                </a:lnTo>
                <a:lnTo>
                  <a:pt x="0" y="175827"/>
                </a:lnTo>
                <a:lnTo>
                  <a:pt x="2705" y="162455"/>
                </a:lnTo>
                <a:lnTo>
                  <a:pt x="10081" y="151516"/>
                </a:lnTo>
                <a:lnTo>
                  <a:pt x="21018" y="144130"/>
                </a:lnTo>
                <a:lnTo>
                  <a:pt x="34407" y="141419"/>
                </a:lnTo>
                <a:lnTo>
                  <a:pt x="96062" y="141419"/>
                </a:lnTo>
                <a:lnTo>
                  <a:pt x="96062" y="34407"/>
                </a:lnTo>
                <a:lnTo>
                  <a:pt x="98767" y="21018"/>
                </a:lnTo>
                <a:lnTo>
                  <a:pt x="106138" y="10081"/>
                </a:lnTo>
                <a:lnTo>
                  <a:pt x="117063" y="2705"/>
                </a:lnTo>
                <a:lnTo>
                  <a:pt x="130427" y="0"/>
                </a:lnTo>
                <a:lnTo>
                  <a:pt x="579576" y="0"/>
                </a:lnTo>
                <a:lnTo>
                  <a:pt x="617698" y="12294"/>
                </a:lnTo>
                <a:lnTo>
                  <a:pt x="628451" y="21056"/>
                </a:lnTo>
                <a:lnTo>
                  <a:pt x="123100" y="21056"/>
                </a:lnTo>
                <a:lnTo>
                  <a:pt x="117119" y="27037"/>
                </a:lnTo>
                <a:lnTo>
                  <a:pt x="117119" y="162476"/>
                </a:lnTo>
                <a:lnTo>
                  <a:pt x="27037" y="162476"/>
                </a:lnTo>
                <a:lnTo>
                  <a:pt x="21057" y="168457"/>
                </a:lnTo>
                <a:lnTo>
                  <a:pt x="21057" y="896613"/>
                </a:lnTo>
                <a:lnTo>
                  <a:pt x="27037" y="902593"/>
                </a:lnTo>
                <a:lnTo>
                  <a:pt x="618362" y="902593"/>
                </a:lnTo>
                <a:lnTo>
                  <a:pt x="610978" y="913569"/>
                </a:lnTo>
                <a:lnTo>
                  <a:pt x="600041" y="920945"/>
                </a:lnTo>
                <a:lnTo>
                  <a:pt x="586652" y="923650"/>
                </a:lnTo>
                <a:close/>
              </a:path>
              <a:path w="717550" h="923925">
                <a:moveTo>
                  <a:pt x="683346" y="124363"/>
                </a:moveTo>
                <a:lnTo>
                  <a:pt x="625818" y="124363"/>
                </a:lnTo>
                <a:lnTo>
                  <a:pt x="612447" y="121652"/>
                </a:lnTo>
                <a:lnTo>
                  <a:pt x="601508" y="114266"/>
                </a:lnTo>
                <a:lnTo>
                  <a:pt x="594117" y="103306"/>
                </a:lnTo>
                <a:lnTo>
                  <a:pt x="591411" y="89955"/>
                </a:lnTo>
                <a:lnTo>
                  <a:pt x="591411" y="30153"/>
                </a:lnTo>
                <a:lnTo>
                  <a:pt x="592042" y="26573"/>
                </a:lnTo>
                <a:lnTo>
                  <a:pt x="593053" y="23625"/>
                </a:lnTo>
                <a:lnTo>
                  <a:pt x="588336" y="22025"/>
                </a:lnTo>
                <a:lnTo>
                  <a:pt x="583577" y="21056"/>
                </a:lnTo>
                <a:lnTo>
                  <a:pt x="628451" y="21056"/>
                </a:lnTo>
                <a:lnTo>
                  <a:pt x="643813" y="36807"/>
                </a:lnTo>
                <a:lnTo>
                  <a:pt x="612468" y="36807"/>
                </a:lnTo>
                <a:lnTo>
                  <a:pt x="612468" y="97326"/>
                </a:lnTo>
                <a:lnTo>
                  <a:pt x="618490" y="103306"/>
                </a:lnTo>
                <a:lnTo>
                  <a:pt x="705855" y="103306"/>
                </a:lnTo>
                <a:lnTo>
                  <a:pt x="711389" y="114303"/>
                </a:lnTo>
                <a:lnTo>
                  <a:pt x="713448" y="120825"/>
                </a:lnTo>
                <a:lnTo>
                  <a:pt x="691306" y="120825"/>
                </a:lnTo>
                <a:lnTo>
                  <a:pt x="687979" y="122847"/>
                </a:lnTo>
                <a:lnTo>
                  <a:pt x="683346" y="124363"/>
                </a:lnTo>
                <a:close/>
              </a:path>
              <a:path w="717550" h="923925">
                <a:moveTo>
                  <a:pt x="705855" y="103306"/>
                </a:moveTo>
                <a:lnTo>
                  <a:pt x="675976" y="103306"/>
                </a:lnTo>
                <a:lnTo>
                  <a:pt x="612468" y="36807"/>
                </a:lnTo>
                <a:lnTo>
                  <a:pt x="643813" y="36807"/>
                </a:lnTo>
                <a:lnTo>
                  <a:pt x="697454" y="91809"/>
                </a:lnTo>
                <a:lnTo>
                  <a:pt x="705158" y="101921"/>
                </a:lnTo>
                <a:lnTo>
                  <a:pt x="705855" y="103306"/>
                </a:lnTo>
                <a:close/>
              </a:path>
              <a:path w="717550" h="923925">
                <a:moveTo>
                  <a:pt x="712405" y="572712"/>
                </a:moveTo>
                <a:lnTo>
                  <a:pt x="706551" y="572712"/>
                </a:lnTo>
                <a:lnTo>
                  <a:pt x="700739" y="572712"/>
                </a:lnTo>
                <a:lnTo>
                  <a:pt x="696023" y="567995"/>
                </a:lnTo>
                <a:lnTo>
                  <a:pt x="696023" y="134512"/>
                </a:lnTo>
                <a:lnTo>
                  <a:pt x="694169" y="127395"/>
                </a:lnTo>
                <a:lnTo>
                  <a:pt x="691306" y="120825"/>
                </a:lnTo>
                <a:lnTo>
                  <a:pt x="713448" y="120825"/>
                </a:lnTo>
                <a:lnTo>
                  <a:pt x="715559" y="127514"/>
                </a:lnTo>
                <a:lnTo>
                  <a:pt x="717080" y="140114"/>
                </a:lnTo>
                <a:lnTo>
                  <a:pt x="717080" y="567995"/>
                </a:lnTo>
                <a:lnTo>
                  <a:pt x="712405" y="572712"/>
                </a:lnTo>
                <a:close/>
              </a:path>
              <a:path w="717550" h="923925">
                <a:moveTo>
                  <a:pt x="618362" y="902593"/>
                </a:moveTo>
                <a:lnTo>
                  <a:pt x="594022" y="902593"/>
                </a:lnTo>
                <a:lnTo>
                  <a:pt x="600002" y="896613"/>
                </a:lnTo>
                <a:lnTo>
                  <a:pt x="600002" y="782230"/>
                </a:lnTo>
                <a:lnTo>
                  <a:pt x="130426" y="782230"/>
                </a:lnTo>
                <a:lnTo>
                  <a:pt x="96062" y="747823"/>
                </a:lnTo>
                <a:lnTo>
                  <a:pt x="96062" y="162476"/>
                </a:lnTo>
                <a:lnTo>
                  <a:pt x="117119" y="162476"/>
                </a:lnTo>
                <a:lnTo>
                  <a:pt x="117119" y="755193"/>
                </a:lnTo>
                <a:lnTo>
                  <a:pt x="123100" y="761173"/>
                </a:lnTo>
                <a:lnTo>
                  <a:pt x="714379" y="761173"/>
                </a:lnTo>
                <a:lnTo>
                  <a:pt x="707003" y="772134"/>
                </a:lnTo>
                <a:lnTo>
                  <a:pt x="696078" y="779519"/>
                </a:lnTo>
                <a:lnTo>
                  <a:pt x="682714" y="782230"/>
                </a:lnTo>
                <a:lnTo>
                  <a:pt x="621059" y="782230"/>
                </a:lnTo>
                <a:lnTo>
                  <a:pt x="621059" y="889243"/>
                </a:lnTo>
                <a:lnTo>
                  <a:pt x="618362" y="902593"/>
                </a:lnTo>
                <a:close/>
              </a:path>
              <a:path w="717550" h="923925">
                <a:moveTo>
                  <a:pt x="714379" y="761173"/>
                </a:moveTo>
                <a:lnTo>
                  <a:pt x="690042" y="761173"/>
                </a:lnTo>
                <a:lnTo>
                  <a:pt x="696023" y="755193"/>
                </a:lnTo>
                <a:lnTo>
                  <a:pt x="696023" y="657151"/>
                </a:lnTo>
                <a:lnTo>
                  <a:pt x="700739" y="652434"/>
                </a:lnTo>
                <a:lnTo>
                  <a:pt x="712405" y="652434"/>
                </a:lnTo>
                <a:lnTo>
                  <a:pt x="717080" y="657151"/>
                </a:lnTo>
                <a:lnTo>
                  <a:pt x="717080" y="747823"/>
                </a:lnTo>
                <a:lnTo>
                  <a:pt x="714379" y="761173"/>
                </a:lnTo>
                <a:close/>
              </a:path>
              <a:path w="717550" h="923925">
                <a:moveTo>
                  <a:pt x="130428" y="782231"/>
                </a:moveTo>
                <a:close/>
              </a:path>
            </a:pathLst>
          </a:custGeom>
          <a:solidFill>
            <a:srgbClr val="FED531"/>
          </a:solidFill>
        </p:spPr>
        <p:txBody>
          <a:bodyPr wrap="square" lIns="0" tIns="0" rIns="0" bIns="0" rtlCol="0"/>
          <a:lstStyle/>
          <a:p>
            <a:endParaRPr/>
          </a:p>
        </p:txBody>
      </p:sp>
      <p:sp>
        <p:nvSpPr>
          <p:cNvPr id="126" name="object 126"/>
          <p:cNvSpPr/>
          <p:nvPr/>
        </p:nvSpPr>
        <p:spPr>
          <a:xfrm>
            <a:off x="16575267" y="2129095"/>
            <a:ext cx="249348" cy="251548"/>
          </a:xfrm>
          <a:prstGeom prst="rect">
            <a:avLst/>
          </a:prstGeom>
          <a:blipFill>
            <a:blip r:embed="rId35" cstate="print"/>
            <a:stretch>
              <a:fillRect/>
            </a:stretch>
          </a:blipFill>
        </p:spPr>
        <p:txBody>
          <a:bodyPr wrap="square" lIns="0" tIns="0" rIns="0" bIns="0" rtlCol="0"/>
          <a:lstStyle/>
          <a:p>
            <a:endParaRPr/>
          </a:p>
        </p:txBody>
      </p:sp>
      <p:sp>
        <p:nvSpPr>
          <p:cNvPr id="127" name="object 127"/>
          <p:cNvSpPr/>
          <p:nvPr/>
        </p:nvSpPr>
        <p:spPr>
          <a:xfrm>
            <a:off x="16529197" y="2082685"/>
            <a:ext cx="619760" cy="530860"/>
          </a:xfrm>
          <a:custGeom>
            <a:avLst/>
            <a:gdLst/>
            <a:ahLst/>
            <a:cxnLst/>
            <a:rect l="l" t="t" r="r" b="b"/>
            <a:pathLst>
              <a:path w="619759" h="530860">
                <a:moveTo>
                  <a:pt x="170637" y="344368"/>
                </a:moveTo>
                <a:lnTo>
                  <a:pt x="115094" y="335240"/>
                </a:lnTo>
                <a:lnTo>
                  <a:pt x="65520" y="308487"/>
                </a:lnTo>
                <a:lnTo>
                  <a:pt x="33086" y="275663"/>
                </a:lnTo>
                <a:lnTo>
                  <a:pt x="11155" y="236772"/>
                </a:lnTo>
                <a:lnTo>
                  <a:pt x="27" y="194136"/>
                </a:lnTo>
                <a:lnTo>
                  <a:pt x="0" y="150075"/>
                </a:lnTo>
                <a:lnTo>
                  <a:pt x="11371" y="106909"/>
                </a:lnTo>
                <a:lnTo>
                  <a:pt x="34440" y="66961"/>
                </a:lnTo>
                <a:lnTo>
                  <a:pt x="62043" y="38536"/>
                </a:lnTo>
                <a:lnTo>
                  <a:pt x="94779" y="17514"/>
                </a:lnTo>
                <a:lnTo>
                  <a:pt x="131447" y="4475"/>
                </a:lnTo>
                <a:lnTo>
                  <a:pt x="170848" y="0"/>
                </a:lnTo>
                <a:lnTo>
                  <a:pt x="199164" y="2308"/>
                </a:lnTo>
                <a:lnTo>
                  <a:pt x="226375" y="9149"/>
                </a:lnTo>
                <a:lnTo>
                  <a:pt x="252102" y="20396"/>
                </a:lnTo>
                <a:lnTo>
                  <a:pt x="253117" y="21057"/>
                </a:lnTo>
                <a:lnTo>
                  <a:pt x="170848" y="21057"/>
                </a:lnTo>
                <a:lnTo>
                  <a:pt x="136262" y="24989"/>
                </a:lnTo>
                <a:lnTo>
                  <a:pt x="75350" y="54885"/>
                </a:lnTo>
                <a:lnTo>
                  <a:pt x="28051" y="122292"/>
                </a:lnTo>
                <a:lnTo>
                  <a:pt x="19700" y="168258"/>
                </a:lnTo>
                <a:lnTo>
                  <a:pt x="25607" y="214182"/>
                </a:lnTo>
                <a:lnTo>
                  <a:pt x="45314" y="256540"/>
                </a:lnTo>
                <a:lnTo>
                  <a:pt x="78365" y="291809"/>
                </a:lnTo>
                <a:lnTo>
                  <a:pt x="121895" y="315299"/>
                </a:lnTo>
                <a:lnTo>
                  <a:pt x="170637" y="323311"/>
                </a:lnTo>
                <a:lnTo>
                  <a:pt x="252198" y="323311"/>
                </a:lnTo>
                <a:lnTo>
                  <a:pt x="232835" y="332897"/>
                </a:lnTo>
                <a:lnTo>
                  <a:pt x="202544" y="341450"/>
                </a:lnTo>
                <a:lnTo>
                  <a:pt x="170637" y="344368"/>
                </a:lnTo>
                <a:close/>
              </a:path>
              <a:path w="619759" h="530860">
                <a:moveTo>
                  <a:pt x="252198" y="323311"/>
                </a:moveTo>
                <a:lnTo>
                  <a:pt x="170637" y="323311"/>
                </a:lnTo>
                <a:lnTo>
                  <a:pt x="205043" y="319424"/>
                </a:lnTo>
                <a:lnTo>
                  <a:pt x="237073" y="308102"/>
                </a:lnTo>
                <a:lnTo>
                  <a:pt x="289863" y="265193"/>
                </a:lnTo>
                <a:lnTo>
                  <a:pt x="316790" y="211350"/>
                </a:lnTo>
                <a:lnTo>
                  <a:pt x="321564" y="182544"/>
                </a:lnTo>
                <a:lnTo>
                  <a:pt x="320648" y="152917"/>
                </a:lnTo>
                <a:lnTo>
                  <a:pt x="301929" y="96994"/>
                </a:lnTo>
                <a:lnTo>
                  <a:pt x="263120" y="52600"/>
                </a:lnTo>
                <a:lnTo>
                  <a:pt x="219574" y="29090"/>
                </a:lnTo>
                <a:lnTo>
                  <a:pt x="170848" y="21057"/>
                </a:lnTo>
                <a:lnTo>
                  <a:pt x="253117" y="21057"/>
                </a:lnTo>
                <a:lnTo>
                  <a:pt x="300750" y="59219"/>
                </a:lnTo>
                <a:lnTo>
                  <a:pt x="333927" y="117088"/>
                </a:lnTo>
                <a:lnTo>
                  <a:pt x="342899" y="176987"/>
                </a:lnTo>
                <a:lnTo>
                  <a:pt x="340174" y="203222"/>
                </a:lnTo>
                <a:lnTo>
                  <a:pt x="333477" y="228604"/>
                </a:lnTo>
                <a:lnTo>
                  <a:pt x="322923" y="252769"/>
                </a:lnTo>
                <a:lnTo>
                  <a:pt x="335178" y="262203"/>
                </a:lnTo>
                <a:lnTo>
                  <a:pt x="378246" y="262203"/>
                </a:lnTo>
                <a:lnTo>
                  <a:pt x="384219" y="268318"/>
                </a:lnTo>
                <a:lnTo>
                  <a:pt x="385636" y="270921"/>
                </a:lnTo>
                <a:lnTo>
                  <a:pt x="312015" y="270921"/>
                </a:lnTo>
                <a:lnTo>
                  <a:pt x="307593" y="276648"/>
                </a:lnTo>
                <a:lnTo>
                  <a:pt x="306952" y="277533"/>
                </a:lnTo>
                <a:lnTo>
                  <a:pt x="301065" y="285113"/>
                </a:lnTo>
                <a:lnTo>
                  <a:pt x="309488" y="291641"/>
                </a:lnTo>
                <a:lnTo>
                  <a:pt x="337895" y="291641"/>
                </a:lnTo>
                <a:lnTo>
                  <a:pt x="331357" y="300106"/>
                </a:lnTo>
                <a:lnTo>
                  <a:pt x="286030" y="300106"/>
                </a:lnTo>
                <a:lnTo>
                  <a:pt x="260876" y="319015"/>
                </a:lnTo>
                <a:lnTo>
                  <a:pt x="252198" y="323311"/>
                </a:lnTo>
                <a:close/>
              </a:path>
              <a:path w="619759" h="530860">
                <a:moveTo>
                  <a:pt x="378246" y="262203"/>
                </a:moveTo>
                <a:lnTo>
                  <a:pt x="335178" y="262203"/>
                </a:lnTo>
                <a:lnTo>
                  <a:pt x="341242" y="257276"/>
                </a:lnTo>
                <a:lnTo>
                  <a:pt x="348823" y="254538"/>
                </a:lnTo>
                <a:lnTo>
                  <a:pt x="364489" y="254538"/>
                </a:lnTo>
                <a:lnTo>
                  <a:pt x="371649" y="256981"/>
                </a:lnTo>
                <a:lnTo>
                  <a:pt x="377629" y="261571"/>
                </a:lnTo>
                <a:lnTo>
                  <a:pt x="378246" y="262203"/>
                </a:lnTo>
                <a:close/>
              </a:path>
              <a:path w="619759" h="530860">
                <a:moveTo>
                  <a:pt x="337895" y="291641"/>
                </a:moveTo>
                <a:lnTo>
                  <a:pt x="309488" y="291641"/>
                </a:lnTo>
                <a:lnTo>
                  <a:pt x="320438" y="277448"/>
                </a:lnTo>
                <a:lnTo>
                  <a:pt x="312015" y="270921"/>
                </a:lnTo>
                <a:lnTo>
                  <a:pt x="385636" y="270921"/>
                </a:lnTo>
                <a:lnTo>
                  <a:pt x="388182" y="275595"/>
                </a:lnTo>
                <a:lnTo>
                  <a:pt x="352697" y="275595"/>
                </a:lnTo>
                <a:lnTo>
                  <a:pt x="348823" y="277533"/>
                </a:lnTo>
                <a:lnTo>
                  <a:pt x="346254" y="280818"/>
                </a:lnTo>
                <a:lnTo>
                  <a:pt x="337895" y="291641"/>
                </a:lnTo>
                <a:close/>
              </a:path>
              <a:path w="619759" h="530860">
                <a:moveTo>
                  <a:pt x="364286" y="336956"/>
                </a:moveTo>
                <a:lnTo>
                  <a:pt x="329366" y="336956"/>
                </a:lnTo>
                <a:lnTo>
                  <a:pt x="333577" y="336956"/>
                </a:lnTo>
                <a:lnTo>
                  <a:pt x="337452" y="335061"/>
                </a:lnTo>
                <a:lnTo>
                  <a:pt x="371438" y="291009"/>
                </a:lnTo>
                <a:lnTo>
                  <a:pt x="370470" y="282671"/>
                </a:lnTo>
                <a:lnTo>
                  <a:pt x="364742" y="278291"/>
                </a:lnTo>
                <a:lnTo>
                  <a:pt x="362510" y="276522"/>
                </a:lnTo>
                <a:lnTo>
                  <a:pt x="359773" y="275595"/>
                </a:lnTo>
                <a:lnTo>
                  <a:pt x="388182" y="275595"/>
                </a:lnTo>
                <a:lnTo>
                  <a:pt x="388589" y="276343"/>
                </a:lnTo>
                <a:lnTo>
                  <a:pt x="390670" y="285142"/>
                </a:lnTo>
                <a:lnTo>
                  <a:pt x="390390" y="294210"/>
                </a:lnTo>
                <a:lnTo>
                  <a:pt x="397086" y="294715"/>
                </a:lnTo>
                <a:lnTo>
                  <a:pt x="403445" y="296989"/>
                </a:lnTo>
                <a:lnTo>
                  <a:pt x="426843" y="315057"/>
                </a:lnTo>
                <a:lnTo>
                  <a:pt x="383609" y="315057"/>
                </a:lnTo>
                <a:lnTo>
                  <a:pt x="379735" y="316952"/>
                </a:lnTo>
                <a:lnTo>
                  <a:pt x="364286" y="336956"/>
                </a:lnTo>
                <a:close/>
              </a:path>
              <a:path w="619759" h="530860">
                <a:moveTo>
                  <a:pt x="334251" y="358013"/>
                </a:moveTo>
                <a:lnTo>
                  <a:pt x="321786" y="358013"/>
                </a:lnTo>
                <a:lnTo>
                  <a:pt x="314584" y="355571"/>
                </a:lnTo>
                <a:lnTo>
                  <a:pt x="294997" y="321291"/>
                </a:lnTo>
                <a:lnTo>
                  <a:pt x="295927" y="315478"/>
                </a:lnTo>
                <a:lnTo>
                  <a:pt x="298496" y="309750"/>
                </a:lnTo>
                <a:lnTo>
                  <a:pt x="286030" y="300106"/>
                </a:lnTo>
                <a:lnTo>
                  <a:pt x="331357" y="300106"/>
                </a:lnTo>
                <a:lnTo>
                  <a:pt x="317111" y="318552"/>
                </a:lnTo>
                <a:lnTo>
                  <a:pt x="316184" y="322047"/>
                </a:lnTo>
                <a:lnTo>
                  <a:pt x="317027" y="329080"/>
                </a:lnTo>
                <a:lnTo>
                  <a:pt x="318753" y="332197"/>
                </a:lnTo>
                <a:lnTo>
                  <a:pt x="323765" y="336029"/>
                </a:lnTo>
                <a:lnTo>
                  <a:pt x="326460" y="336956"/>
                </a:lnTo>
                <a:lnTo>
                  <a:pt x="364286" y="336956"/>
                </a:lnTo>
                <a:lnTo>
                  <a:pt x="360816" y="341450"/>
                </a:lnTo>
                <a:lnTo>
                  <a:pt x="360809" y="342066"/>
                </a:lnTo>
                <a:lnTo>
                  <a:pt x="361836" y="349969"/>
                </a:lnTo>
                <a:lnTo>
                  <a:pt x="368412" y="355065"/>
                </a:lnTo>
                <a:lnTo>
                  <a:pt x="343264" y="355065"/>
                </a:lnTo>
                <a:lnTo>
                  <a:pt x="338968" y="356918"/>
                </a:lnTo>
                <a:lnTo>
                  <a:pt x="334251" y="358013"/>
                </a:lnTo>
                <a:close/>
              </a:path>
              <a:path w="619759" h="530860">
                <a:moveTo>
                  <a:pt x="618550" y="488989"/>
                </a:moveTo>
                <a:lnTo>
                  <a:pt x="595781" y="488989"/>
                </a:lnTo>
                <a:lnTo>
                  <a:pt x="597929" y="486167"/>
                </a:lnTo>
                <a:lnTo>
                  <a:pt x="598856" y="482672"/>
                </a:lnTo>
                <a:lnTo>
                  <a:pt x="393590" y="316025"/>
                </a:lnTo>
                <a:lnTo>
                  <a:pt x="390811" y="315057"/>
                </a:lnTo>
                <a:lnTo>
                  <a:pt x="426843" y="315057"/>
                </a:lnTo>
                <a:lnTo>
                  <a:pt x="606225" y="453570"/>
                </a:lnTo>
                <a:lnTo>
                  <a:pt x="619499" y="483244"/>
                </a:lnTo>
                <a:lnTo>
                  <a:pt x="618550" y="488989"/>
                </a:lnTo>
                <a:close/>
              </a:path>
              <a:path w="619759" h="530860">
                <a:moveTo>
                  <a:pt x="573166" y="530724"/>
                </a:moveTo>
                <a:lnTo>
                  <a:pt x="565501" y="530724"/>
                </a:lnTo>
                <a:lnTo>
                  <a:pt x="558257" y="528239"/>
                </a:lnTo>
                <a:lnTo>
                  <a:pt x="349244" y="366857"/>
                </a:lnTo>
                <a:lnTo>
                  <a:pt x="345370" y="361214"/>
                </a:lnTo>
                <a:lnTo>
                  <a:pt x="343264" y="355065"/>
                </a:lnTo>
                <a:lnTo>
                  <a:pt x="368412" y="355065"/>
                </a:lnTo>
                <a:lnTo>
                  <a:pt x="567396" y="508698"/>
                </a:lnTo>
                <a:lnTo>
                  <a:pt x="570218" y="509667"/>
                </a:lnTo>
                <a:lnTo>
                  <a:pt x="606404" y="509667"/>
                </a:lnTo>
                <a:lnTo>
                  <a:pt x="600456" y="517374"/>
                </a:lnTo>
                <a:lnTo>
                  <a:pt x="594936" y="523031"/>
                </a:lnTo>
                <a:lnTo>
                  <a:pt x="588390" y="527223"/>
                </a:lnTo>
                <a:lnTo>
                  <a:pt x="581054" y="529828"/>
                </a:lnTo>
                <a:lnTo>
                  <a:pt x="573166" y="530724"/>
                </a:lnTo>
                <a:close/>
              </a:path>
              <a:path w="619759" h="530860">
                <a:moveTo>
                  <a:pt x="606404" y="509667"/>
                </a:moveTo>
                <a:lnTo>
                  <a:pt x="577377" y="509667"/>
                </a:lnTo>
                <a:lnTo>
                  <a:pt x="581252" y="507771"/>
                </a:lnTo>
                <a:lnTo>
                  <a:pt x="595781" y="488989"/>
                </a:lnTo>
                <a:lnTo>
                  <a:pt x="618550" y="488989"/>
                </a:lnTo>
                <a:lnTo>
                  <a:pt x="618407" y="489852"/>
                </a:lnTo>
                <a:lnTo>
                  <a:pt x="616036" y="496113"/>
                </a:lnTo>
                <a:lnTo>
                  <a:pt x="612416" y="501876"/>
                </a:lnTo>
                <a:lnTo>
                  <a:pt x="606404" y="509667"/>
                </a:lnTo>
                <a:close/>
              </a:path>
            </a:pathLst>
          </a:custGeom>
          <a:solidFill>
            <a:srgbClr val="FED531"/>
          </a:solidFill>
        </p:spPr>
        <p:txBody>
          <a:bodyPr wrap="square" lIns="0" tIns="0" rIns="0" bIns="0" rtlCol="0"/>
          <a:lstStyle/>
          <a:p>
            <a:endParaRPr/>
          </a:p>
        </p:txBody>
      </p:sp>
      <p:sp>
        <p:nvSpPr>
          <p:cNvPr id="128" name="object 128"/>
          <p:cNvSpPr/>
          <p:nvPr/>
        </p:nvSpPr>
        <p:spPr>
          <a:xfrm>
            <a:off x="16384778" y="1979295"/>
            <a:ext cx="396240" cy="0"/>
          </a:xfrm>
          <a:custGeom>
            <a:avLst/>
            <a:gdLst/>
            <a:ahLst/>
            <a:cxnLst/>
            <a:rect l="l" t="t" r="r" b="b"/>
            <a:pathLst>
              <a:path w="396240">
                <a:moveTo>
                  <a:pt x="0" y="0"/>
                </a:moveTo>
                <a:lnTo>
                  <a:pt x="395748" y="0"/>
                </a:lnTo>
              </a:path>
            </a:pathLst>
          </a:custGeom>
          <a:ln w="21057">
            <a:solidFill>
              <a:srgbClr val="FED531"/>
            </a:solidFill>
          </a:ln>
        </p:spPr>
        <p:txBody>
          <a:bodyPr wrap="square" lIns="0" tIns="0" rIns="0" bIns="0" rtlCol="0"/>
          <a:lstStyle/>
          <a:p>
            <a:endParaRPr/>
          </a:p>
        </p:txBody>
      </p:sp>
      <p:sp>
        <p:nvSpPr>
          <p:cNvPr id="129" name="object 129"/>
          <p:cNvSpPr/>
          <p:nvPr/>
        </p:nvSpPr>
        <p:spPr>
          <a:xfrm>
            <a:off x="16384778" y="2058259"/>
            <a:ext cx="396240" cy="0"/>
          </a:xfrm>
          <a:custGeom>
            <a:avLst/>
            <a:gdLst/>
            <a:ahLst/>
            <a:cxnLst/>
            <a:rect l="l" t="t" r="r" b="b"/>
            <a:pathLst>
              <a:path w="396240">
                <a:moveTo>
                  <a:pt x="0" y="0"/>
                </a:moveTo>
                <a:lnTo>
                  <a:pt x="395748" y="0"/>
                </a:lnTo>
              </a:path>
            </a:pathLst>
          </a:custGeom>
          <a:ln w="21057">
            <a:solidFill>
              <a:srgbClr val="FED531"/>
            </a:solidFill>
          </a:ln>
        </p:spPr>
        <p:txBody>
          <a:bodyPr wrap="square" lIns="0" tIns="0" rIns="0" bIns="0" rtlCol="0"/>
          <a:lstStyle/>
          <a:p>
            <a:endParaRPr/>
          </a:p>
        </p:txBody>
      </p:sp>
      <p:sp>
        <p:nvSpPr>
          <p:cNvPr id="130" name="object 130"/>
          <p:cNvSpPr/>
          <p:nvPr/>
        </p:nvSpPr>
        <p:spPr>
          <a:xfrm>
            <a:off x="16384778" y="2452996"/>
            <a:ext cx="396240" cy="0"/>
          </a:xfrm>
          <a:custGeom>
            <a:avLst/>
            <a:gdLst/>
            <a:ahLst/>
            <a:cxnLst/>
            <a:rect l="l" t="t" r="r" b="b"/>
            <a:pathLst>
              <a:path w="396240">
                <a:moveTo>
                  <a:pt x="0" y="0"/>
                </a:moveTo>
                <a:lnTo>
                  <a:pt x="395748" y="0"/>
                </a:lnTo>
              </a:path>
            </a:pathLst>
          </a:custGeom>
          <a:ln w="21057">
            <a:solidFill>
              <a:srgbClr val="FED531"/>
            </a:solidFill>
          </a:ln>
        </p:spPr>
        <p:txBody>
          <a:bodyPr wrap="square" lIns="0" tIns="0" rIns="0" bIns="0" rtlCol="0"/>
          <a:lstStyle/>
          <a:p>
            <a:endParaRPr/>
          </a:p>
        </p:txBody>
      </p:sp>
      <p:sp>
        <p:nvSpPr>
          <p:cNvPr id="131" name="object 131"/>
          <p:cNvSpPr/>
          <p:nvPr/>
        </p:nvSpPr>
        <p:spPr>
          <a:xfrm>
            <a:off x="16384778" y="2137223"/>
            <a:ext cx="146685" cy="0"/>
          </a:xfrm>
          <a:custGeom>
            <a:avLst/>
            <a:gdLst/>
            <a:ahLst/>
            <a:cxnLst/>
            <a:rect l="l" t="t" r="r" b="b"/>
            <a:pathLst>
              <a:path w="146684">
                <a:moveTo>
                  <a:pt x="0" y="0"/>
                </a:moveTo>
                <a:lnTo>
                  <a:pt x="146347" y="0"/>
                </a:lnTo>
              </a:path>
            </a:pathLst>
          </a:custGeom>
          <a:ln w="21057">
            <a:solidFill>
              <a:srgbClr val="FED531"/>
            </a:solidFill>
          </a:ln>
        </p:spPr>
        <p:txBody>
          <a:bodyPr wrap="square" lIns="0" tIns="0" rIns="0" bIns="0" rtlCol="0"/>
          <a:lstStyle/>
          <a:p>
            <a:endParaRPr/>
          </a:p>
        </p:txBody>
      </p:sp>
      <p:sp>
        <p:nvSpPr>
          <p:cNvPr id="132" name="object 132"/>
          <p:cNvSpPr/>
          <p:nvPr/>
        </p:nvSpPr>
        <p:spPr>
          <a:xfrm>
            <a:off x="16384778" y="2374074"/>
            <a:ext cx="146685" cy="0"/>
          </a:xfrm>
          <a:custGeom>
            <a:avLst/>
            <a:gdLst/>
            <a:ahLst/>
            <a:cxnLst/>
            <a:rect l="l" t="t" r="r" b="b"/>
            <a:pathLst>
              <a:path w="146684">
                <a:moveTo>
                  <a:pt x="0" y="0"/>
                </a:moveTo>
                <a:lnTo>
                  <a:pt x="146347" y="0"/>
                </a:lnTo>
              </a:path>
            </a:pathLst>
          </a:custGeom>
          <a:ln w="21057">
            <a:solidFill>
              <a:srgbClr val="FED531"/>
            </a:solidFill>
          </a:ln>
        </p:spPr>
        <p:txBody>
          <a:bodyPr wrap="square" lIns="0" tIns="0" rIns="0" bIns="0" rtlCol="0"/>
          <a:lstStyle/>
          <a:p>
            <a:endParaRPr/>
          </a:p>
        </p:txBody>
      </p:sp>
      <p:sp>
        <p:nvSpPr>
          <p:cNvPr id="133" name="object 133"/>
          <p:cNvSpPr/>
          <p:nvPr/>
        </p:nvSpPr>
        <p:spPr>
          <a:xfrm>
            <a:off x="16384778" y="2216188"/>
            <a:ext cx="127635" cy="0"/>
          </a:xfrm>
          <a:custGeom>
            <a:avLst/>
            <a:gdLst/>
            <a:ahLst/>
            <a:cxnLst/>
            <a:rect l="l" t="t" r="r" b="b"/>
            <a:pathLst>
              <a:path w="127634">
                <a:moveTo>
                  <a:pt x="0" y="0"/>
                </a:moveTo>
                <a:lnTo>
                  <a:pt x="127479" y="0"/>
                </a:lnTo>
              </a:path>
            </a:pathLst>
          </a:custGeom>
          <a:ln w="21057">
            <a:solidFill>
              <a:srgbClr val="FED531"/>
            </a:solidFill>
          </a:ln>
        </p:spPr>
        <p:txBody>
          <a:bodyPr wrap="square" lIns="0" tIns="0" rIns="0" bIns="0" rtlCol="0"/>
          <a:lstStyle/>
          <a:p>
            <a:endParaRPr/>
          </a:p>
        </p:txBody>
      </p:sp>
      <p:sp>
        <p:nvSpPr>
          <p:cNvPr id="134" name="object 134"/>
          <p:cNvSpPr/>
          <p:nvPr/>
        </p:nvSpPr>
        <p:spPr>
          <a:xfrm>
            <a:off x="16384778" y="2295110"/>
            <a:ext cx="127635" cy="0"/>
          </a:xfrm>
          <a:custGeom>
            <a:avLst/>
            <a:gdLst/>
            <a:ahLst/>
            <a:cxnLst/>
            <a:rect l="l" t="t" r="r" b="b"/>
            <a:pathLst>
              <a:path w="127634">
                <a:moveTo>
                  <a:pt x="0" y="0"/>
                </a:moveTo>
                <a:lnTo>
                  <a:pt x="127479" y="0"/>
                </a:lnTo>
              </a:path>
            </a:pathLst>
          </a:custGeom>
          <a:ln w="21057">
            <a:solidFill>
              <a:srgbClr val="FED531"/>
            </a:solidFill>
          </a:ln>
        </p:spPr>
        <p:txBody>
          <a:bodyPr wrap="square" lIns="0" tIns="0" rIns="0" bIns="0" rtlCol="0"/>
          <a:lstStyle/>
          <a:p>
            <a:endParaRPr/>
          </a:p>
        </p:txBody>
      </p:sp>
      <p:sp>
        <p:nvSpPr>
          <p:cNvPr id="135" name="object 135"/>
          <p:cNvSpPr/>
          <p:nvPr/>
        </p:nvSpPr>
        <p:spPr>
          <a:xfrm>
            <a:off x="14420552" y="1799930"/>
            <a:ext cx="934719" cy="927100"/>
          </a:xfrm>
          <a:custGeom>
            <a:avLst/>
            <a:gdLst/>
            <a:ahLst/>
            <a:cxnLst/>
            <a:rect l="l" t="t" r="r" b="b"/>
            <a:pathLst>
              <a:path w="934719" h="927100">
                <a:moveTo>
                  <a:pt x="929967" y="926809"/>
                </a:moveTo>
                <a:lnTo>
                  <a:pt x="34407" y="926809"/>
                </a:lnTo>
                <a:lnTo>
                  <a:pt x="21036" y="924097"/>
                </a:lnTo>
                <a:lnTo>
                  <a:pt x="10096" y="916707"/>
                </a:lnTo>
                <a:lnTo>
                  <a:pt x="2710" y="905752"/>
                </a:lnTo>
                <a:lnTo>
                  <a:pt x="0" y="892359"/>
                </a:lnTo>
                <a:lnTo>
                  <a:pt x="0" y="4674"/>
                </a:lnTo>
                <a:lnTo>
                  <a:pt x="4716" y="0"/>
                </a:lnTo>
                <a:lnTo>
                  <a:pt x="16382" y="0"/>
                </a:lnTo>
                <a:lnTo>
                  <a:pt x="21057" y="4674"/>
                </a:lnTo>
                <a:lnTo>
                  <a:pt x="21057" y="899729"/>
                </a:lnTo>
                <a:lnTo>
                  <a:pt x="27037" y="905752"/>
                </a:lnTo>
                <a:lnTo>
                  <a:pt x="929971" y="905755"/>
                </a:lnTo>
                <a:lnTo>
                  <a:pt x="934684" y="910426"/>
                </a:lnTo>
                <a:lnTo>
                  <a:pt x="934684" y="922092"/>
                </a:lnTo>
                <a:lnTo>
                  <a:pt x="929967" y="926809"/>
                </a:lnTo>
                <a:close/>
              </a:path>
            </a:pathLst>
          </a:custGeom>
          <a:solidFill>
            <a:srgbClr val="FED531"/>
          </a:solidFill>
        </p:spPr>
        <p:txBody>
          <a:bodyPr wrap="square" lIns="0" tIns="0" rIns="0" bIns="0" rtlCol="0"/>
          <a:lstStyle/>
          <a:p>
            <a:endParaRPr/>
          </a:p>
        </p:txBody>
      </p:sp>
      <p:sp>
        <p:nvSpPr>
          <p:cNvPr id="136" name="object 136"/>
          <p:cNvSpPr/>
          <p:nvPr/>
        </p:nvSpPr>
        <p:spPr>
          <a:xfrm>
            <a:off x="15050154" y="1868029"/>
            <a:ext cx="241935" cy="806450"/>
          </a:xfrm>
          <a:custGeom>
            <a:avLst/>
            <a:gdLst/>
            <a:ahLst/>
            <a:cxnLst/>
            <a:rect l="l" t="t" r="r" b="b"/>
            <a:pathLst>
              <a:path w="241934" h="806450">
                <a:moveTo>
                  <a:pt x="168421" y="806193"/>
                </a:moveTo>
                <a:lnTo>
                  <a:pt x="73159" y="806193"/>
                </a:lnTo>
                <a:lnTo>
                  <a:pt x="59794" y="803488"/>
                </a:lnTo>
                <a:lnTo>
                  <a:pt x="48869" y="796112"/>
                </a:lnTo>
                <a:lnTo>
                  <a:pt x="41498" y="785175"/>
                </a:lnTo>
                <a:lnTo>
                  <a:pt x="38793" y="771786"/>
                </a:lnTo>
                <a:lnTo>
                  <a:pt x="38793" y="167446"/>
                </a:lnTo>
                <a:lnTo>
                  <a:pt x="32771" y="161424"/>
                </a:lnTo>
                <a:lnTo>
                  <a:pt x="13146" y="161424"/>
                </a:lnTo>
                <a:lnTo>
                  <a:pt x="5144" y="157254"/>
                </a:lnTo>
                <a:lnTo>
                  <a:pt x="1649" y="150011"/>
                </a:lnTo>
                <a:lnTo>
                  <a:pt x="0" y="144289"/>
                </a:lnTo>
                <a:lnTo>
                  <a:pt x="269" y="138192"/>
                </a:lnTo>
                <a:lnTo>
                  <a:pt x="97669" y="11623"/>
                </a:lnTo>
                <a:lnTo>
                  <a:pt x="120790" y="0"/>
                </a:lnTo>
                <a:lnTo>
                  <a:pt x="127287" y="779"/>
                </a:lnTo>
                <a:lnTo>
                  <a:pt x="133445" y="3048"/>
                </a:lnTo>
                <a:lnTo>
                  <a:pt x="139066" y="6698"/>
                </a:lnTo>
                <a:lnTo>
                  <a:pt x="143953" y="11623"/>
                </a:lnTo>
                <a:lnTo>
                  <a:pt x="150623" y="19962"/>
                </a:lnTo>
                <a:lnTo>
                  <a:pt x="117968" y="19962"/>
                </a:lnTo>
                <a:lnTo>
                  <a:pt x="22874" y="138850"/>
                </a:lnTo>
                <a:lnTo>
                  <a:pt x="22411" y="139398"/>
                </a:lnTo>
                <a:lnTo>
                  <a:pt x="21821" y="140282"/>
                </a:lnTo>
                <a:lnTo>
                  <a:pt x="22327" y="140367"/>
                </a:lnTo>
                <a:lnTo>
                  <a:pt x="25443" y="140367"/>
                </a:lnTo>
                <a:lnTo>
                  <a:pt x="38815" y="143078"/>
                </a:lnTo>
                <a:lnTo>
                  <a:pt x="49754" y="150464"/>
                </a:lnTo>
                <a:lnTo>
                  <a:pt x="57144" y="161424"/>
                </a:lnTo>
                <a:lnTo>
                  <a:pt x="59851" y="174774"/>
                </a:lnTo>
                <a:lnTo>
                  <a:pt x="59851" y="779156"/>
                </a:lnTo>
                <a:lnTo>
                  <a:pt x="65831" y="785136"/>
                </a:lnTo>
                <a:lnTo>
                  <a:pt x="200131" y="785136"/>
                </a:lnTo>
                <a:lnTo>
                  <a:pt x="192747" y="796112"/>
                </a:lnTo>
                <a:lnTo>
                  <a:pt x="181810" y="803488"/>
                </a:lnTo>
                <a:lnTo>
                  <a:pt x="168421" y="806193"/>
                </a:lnTo>
                <a:close/>
              </a:path>
              <a:path w="241934" h="806450">
                <a:moveTo>
                  <a:pt x="200131" y="785136"/>
                </a:moveTo>
                <a:lnTo>
                  <a:pt x="175791" y="785136"/>
                </a:lnTo>
                <a:lnTo>
                  <a:pt x="181772" y="779156"/>
                </a:lnTo>
                <a:lnTo>
                  <a:pt x="181772" y="174774"/>
                </a:lnTo>
                <a:lnTo>
                  <a:pt x="184483" y="161403"/>
                </a:lnTo>
                <a:lnTo>
                  <a:pt x="191869" y="150464"/>
                </a:lnTo>
                <a:lnTo>
                  <a:pt x="202808" y="143078"/>
                </a:lnTo>
                <a:lnTo>
                  <a:pt x="216179" y="140367"/>
                </a:lnTo>
                <a:lnTo>
                  <a:pt x="219295" y="140367"/>
                </a:lnTo>
                <a:lnTo>
                  <a:pt x="219801" y="140282"/>
                </a:lnTo>
                <a:lnTo>
                  <a:pt x="219169" y="139398"/>
                </a:lnTo>
                <a:lnTo>
                  <a:pt x="123654" y="19962"/>
                </a:lnTo>
                <a:lnTo>
                  <a:pt x="150623" y="19962"/>
                </a:lnTo>
                <a:lnTo>
                  <a:pt x="235214" y="125711"/>
                </a:lnTo>
                <a:lnTo>
                  <a:pt x="239203" y="131930"/>
                </a:lnTo>
                <a:lnTo>
                  <a:pt x="241353" y="138192"/>
                </a:lnTo>
                <a:lnTo>
                  <a:pt x="241622" y="144289"/>
                </a:lnTo>
                <a:lnTo>
                  <a:pt x="239973" y="150011"/>
                </a:lnTo>
                <a:lnTo>
                  <a:pt x="236478" y="157254"/>
                </a:lnTo>
                <a:lnTo>
                  <a:pt x="228476" y="161424"/>
                </a:lnTo>
                <a:lnTo>
                  <a:pt x="208809" y="161424"/>
                </a:lnTo>
                <a:lnTo>
                  <a:pt x="202829" y="167446"/>
                </a:lnTo>
                <a:lnTo>
                  <a:pt x="202829" y="771786"/>
                </a:lnTo>
                <a:lnTo>
                  <a:pt x="200131" y="785136"/>
                </a:lnTo>
                <a:close/>
              </a:path>
            </a:pathLst>
          </a:custGeom>
          <a:solidFill>
            <a:srgbClr val="FED531"/>
          </a:solidFill>
        </p:spPr>
        <p:txBody>
          <a:bodyPr wrap="square" lIns="0" tIns="0" rIns="0" bIns="0" rtlCol="0"/>
          <a:lstStyle/>
          <a:p>
            <a:endParaRPr/>
          </a:p>
        </p:txBody>
      </p:sp>
      <p:sp>
        <p:nvSpPr>
          <p:cNvPr id="137" name="object 137"/>
          <p:cNvSpPr/>
          <p:nvPr/>
        </p:nvSpPr>
        <p:spPr>
          <a:xfrm>
            <a:off x="14783483" y="2057417"/>
            <a:ext cx="247015" cy="617220"/>
          </a:xfrm>
          <a:custGeom>
            <a:avLst/>
            <a:gdLst/>
            <a:ahLst/>
            <a:cxnLst/>
            <a:rect l="l" t="t" r="r" b="b"/>
            <a:pathLst>
              <a:path w="247015" h="617219">
                <a:moveTo>
                  <a:pt x="174909" y="616806"/>
                </a:moveTo>
                <a:lnTo>
                  <a:pt x="71645" y="616806"/>
                </a:lnTo>
                <a:lnTo>
                  <a:pt x="58274" y="614100"/>
                </a:lnTo>
                <a:lnTo>
                  <a:pt x="47335" y="606724"/>
                </a:lnTo>
                <a:lnTo>
                  <a:pt x="39949" y="595787"/>
                </a:lnTo>
                <a:lnTo>
                  <a:pt x="37238" y="582398"/>
                </a:lnTo>
                <a:lnTo>
                  <a:pt x="37238" y="167320"/>
                </a:lnTo>
                <a:lnTo>
                  <a:pt x="31258" y="161339"/>
                </a:lnTo>
                <a:lnTo>
                  <a:pt x="13022" y="161339"/>
                </a:lnTo>
                <a:lnTo>
                  <a:pt x="5020" y="157128"/>
                </a:lnTo>
                <a:lnTo>
                  <a:pt x="1609" y="149884"/>
                </a:lnTo>
                <a:lnTo>
                  <a:pt x="0" y="144163"/>
                </a:lnTo>
                <a:lnTo>
                  <a:pt x="325" y="138071"/>
                </a:lnTo>
                <a:lnTo>
                  <a:pt x="99988" y="11497"/>
                </a:lnTo>
                <a:lnTo>
                  <a:pt x="123277" y="0"/>
                </a:lnTo>
                <a:lnTo>
                  <a:pt x="129789" y="771"/>
                </a:lnTo>
                <a:lnTo>
                  <a:pt x="135980" y="3016"/>
                </a:lnTo>
                <a:lnTo>
                  <a:pt x="141642" y="6627"/>
                </a:lnTo>
                <a:lnTo>
                  <a:pt x="146566" y="11497"/>
                </a:lnTo>
                <a:lnTo>
                  <a:pt x="153492" y="19962"/>
                </a:lnTo>
                <a:lnTo>
                  <a:pt x="120287" y="19962"/>
                </a:lnTo>
                <a:lnTo>
                  <a:pt x="116328" y="24847"/>
                </a:lnTo>
                <a:lnTo>
                  <a:pt x="22245" y="139819"/>
                </a:lnTo>
                <a:lnTo>
                  <a:pt x="21992" y="140198"/>
                </a:lnTo>
                <a:lnTo>
                  <a:pt x="22961" y="140282"/>
                </a:lnTo>
                <a:lnTo>
                  <a:pt x="23508" y="140282"/>
                </a:lnTo>
                <a:lnTo>
                  <a:pt x="37117" y="142987"/>
                </a:lnTo>
                <a:lnTo>
                  <a:pt x="48166" y="150358"/>
                </a:lnTo>
                <a:lnTo>
                  <a:pt x="55584" y="161283"/>
                </a:lnTo>
                <a:lnTo>
                  <a:pt x="58295" y="174648"/>
                </a:lnTo>
                <a:lnTo>
                  <a:pt x="58295" y="589768"/>
                </a:lnTo>
                <a:lnTo>
                  <a:pt x="64275" y="595749"/>
                </a:lnTo>
                <a:lnTo>
                  <a:pt x="206614" y="595749"/>
                </a:lnTo>
                <a:lnTo>
                  <a:pt x="199220" y="606724"/>
                </a:lnTo>
                <a:lnTo>
                  <a:pt x="188281" y="614100"/>
                </a:lnTo>
                <a:lnTo>
                  <a:pt x="174909" y="616806"/>
                </a:lnTo>
                <a:close/>
              </a:path>
              <a:path w="247015" h="617219">
                <a:moveTo>
                  <a:pt x="206614" y="595749"/>
                </a:moveTo>
                <a:lnTo>
                  <a:pt x="182279" y="595749"/>
                </a:lnTo>
                <a:lnTo>
                  <a:pt x="188260" y="589768"/>
                </a:lnTo>
                <a:lnTo>
                  <a:pt x="188260" y="174648"/>
                </a:lnTo>
                <a:lnTo>
                  <a:pt x="190965" y="161283"/>
                </a:lnTo>
                <a:lnTo>
                  <a:pt x="198341" y="150358"/>
                </a:lnTo>
                <a:lnTo>
                  <a:pt x="209278" y="142987"/>
                </a:lnTo>
                <a:lnTo>
                  <a:pt x="222667" y="140282"/>
                </a:lnTo>
                <a:lnTo>
                  <a:pt x="223383" y="140282"/>
                </a:lnTo>
                <a:lnTo>
                  <a:pt x="224520" y="140198"/>
                </a:lnTo>
                <a:lnTo>
                  <a:pt x="224309" y="139819"/>
                </a:lnTo>
                <a:lnTo>
                  <a:pt x="224015" y="139398"/>
                </a:lnTo>
                <a:lnTo>
                  <a:pt x="223636" y="138977"/>
                </a:lnTo>
                <a:lnTo>
                  <a:pt x="130226" y="24847"/>
                </a:lnTo>
                <a:lnTo>
                  <a:pt x="126267" y="19962"/>
                </a:lnTo>
                <a:lnTo>
                  <a:pt x="153492" y="19962"/>
                </a:lnTo>
                <a:lnTo>
                  <a:pt x="239934" y="125626"/>
                </a:lnTo>
                <a:lnTo>
                  <a:pt x="244010" y="131821"/>
                </a:lnTo>
                <a:lnTo>
                  <a:pt x="246230" y="138071"/>
                </a:lnTo>
                <a:lnTo>
                  <a:pt x="246555" y="144163"/>
                </a:lnTo>
                <a:lnTo>
                  <a:pt x="244945" y="149884"/>
                </a:lnTo>
                <a:lnTo>
                  <a:pt x="241534" y="157128"/>
                </a:lnTo>
                <a:lnTo>
                  <a:pt x="233532" y="161339"/>
                </a:lnTo>
                <a:lnTo>
                  <a:pt x="215297" y="161339"/>
                </a:lnTo>
                <a:lnTo>
                  <a:pt x="209317" y="167320"/>
                </a:lnTo>
                <a:lnTo>
                  <a:pt x="209317" y="582398"/>
                </a:lnTo>
                <a:lnTo>
                  <a:pt x="206614" y="595749"/>
                </a:lnTo>
                <a:close/>
              </a:path>
            </a:pathLst>
          </a:custGeom>
          <a:solidFill>
            <a:srgbClr val="FED531"/>
          </a:solidFill>
        </p:spPr>
        <p:txBody>
          <a:bodyPr wrap="square" lIns="0" tIns="0" rIns="0" bIns="0" rtlCol="0"/>
          <a:lstStyle/>
          <a:p>
            <a:endParaRPr/>
          </a:p>
        </p:txBody>
      </p:sp>
      <p:sp>
        <p:nvSpPr>
          <p:cNvPr id="138" name="object 138"/>
          <p:cNvSpPr/>
          <p:nvPr/>
        </p:nvSpPr>
        <p:spPr>
          <a:xfrm>
            <a:off x="14534013" y="2197826"/>
            <a:ext cx="217170" cy="476884"/>
          </a:xfrm>
          <a:custGeom>
            <a:avLst/>
            <a:gdLst/>
            <a:ahLst/>
            <a:cxnLst/>
            <a:rect l="l" t="t" r="r" b="b"/>
            <a:pathLst>
              <a:path w="217169" h="476885">
                <a:moveTo>
                  <a:pt x="150848" y="476396"/>
                </a:moveTo>
                <a:lnTo>
                  <a:pt x="66240" y="476396"/>
                </a:lnTo>
                <a:lnTo>
                  <a:pt x="52851" y="473691"/>
                </a:lnTo>
                <a:lnTo>
                  <a:pt x="41914" y="466315"/>
                </a:lnTo>
                <a:lnTo>
                  <a:pt x="34538" y="455378"/>
                </a:lnTo>
                <a:lnTo>
                  <a:pt x="31833" y="441989"/>
                </a:lnTo>
                <a:lnTo>
                  <a:pt x="31833" y="148789"/>
                </a:lnTo>
                <a:lnTo>
                  <a:pt x="26990" y="142683"/>
                </a:lnTo>
                <a:lnTo>
                  <a:pt x="8080" y="142683"/>
                </a:lnTo>
                <a:lnTo>
                  <a:pt x="3111" y="135228"/>
                </a:lnTo>
                <a:lnTo>
                  <a:pt x="1595" y="131986"/>
                </a:lnTo>
                <a:lnTo>
                  <a:pt x="0" y="126188"/>
                </a:lnTo>
                <a:lnTo>
                  <a:pt x="426" y="119936"/>
                </a:lnTo>
                <a:lnTo>
                  <a:pt x="85276" y="11455"/>
                </a:lnTo>
                <a:lnTo>
                  <a:pt x="108523" y="0"/>
                </a:lnTo>
                <a:lnTo>
                  <a:pt x="115052" y="765"/>
                </a:lnTo>
                <a:lnTo>
                  <a:pt x="121241" y="2995"/>
                </a:lnTo>
                <a:lnTo>
                  <a:pt x="126894" y="6591"/>
                </a:lnTo>
                <a:lnTo>
                  <a:pt x="131812" y="11455"/>
                </a:lnTo>
                <a:lnTo>
                  <a:pt x="138774" y="19962"/>
                </a:lnTo>
                <a:lnTo>
                  <a:pt x="105533" y="19962"/>
                </a:lnTo>
                <a:lnTo>
                  <a:pt x="23031" y="120783"/>
                </a:lnTo>
                <a:lnTo>
                  <a:pt x="22441" y="121626"/>
                </a:lnTo>
                <a:lnTo>
                  <a:pt x="34323" y="124674"/>
                </a:lnTo>
                <a:lnTo>
                  <a:pt x="43998" y="132112"/>
                </a:lnTo>
                <a:lnTo>
                  <a:pt x="50507" y="142899"/>
                </a:lnTo>
                <a:lnTo>
                  <a:pt x="52890" y="155991"/>
                </a:lnTo>
                <a:lnTo>
                  <a:pt x="52890" y="449359"/>
                </a:lnTo>
                <a:lnTo>
                  <a:pt x="58870" y="455339"/>
                </a:lnTo>
                <a:lnTo>
                  <a:pt x="182593" y="455339"/>
                </a:lnTo>
                <a:lnTo>
                  <a:pt x="175195" y="466315"/>
                </a:lnTo>
                <a:lnTo>
                  <a:pt x="164243" y="473691"/>
                </a:lnTo>
                <a:lnTo>
                  <a:pt x="150848" y="476396"/>
                </a:lnTo>
                <a:close/>
              </a:path>
              <a:path w="217169" h="476885">
                <a:moveTo>
                  <a:pt x="182593" y="455339"/>
                </a:moveTo>
                <a:lnTo>
                  <a:pt x="158218" y="455339"/>
                </a:lnTo>
                <a:lnTo>
                  <a:pt x="164240" y="449359"/>
                </a:lnTo>
                <a:lnTo>
                  <a:pt x="164240" y="155991"/>
                </a:lnTo>
                <a:lnTo>
                  <a:pt x="166616" y="142899"/>
                </a:lnTo>
                <a:lnTo>
                  <a:pt x="173110" y="132112"/>
                </a:lnTo>
                <a:lnTo>
                  <a:pt x="182771" y="124674"/>
                </a:lnTo>
                <a:lnTo>
                  <a:pt x="194646" y="121626"/>
                </a:lnTo>
                <a:lnTo>
                  <a:pt x="194057" y="120783"/>
                </a:lnTo>
                <a:lnTo>
                  <a:pt x="111555" y="19962"/>
                </a:lnTo>
                <a:lnTo>
                  <a:pt x="138774" y="19962"/>
                </a:lnTo>
                <a:lnTo>
                  <a:pt x="209976" y="106970"/>
                </a:lnTo>
                <a:lnTo>
                  <a:pt x="214279" y="113455"/>
                </a:lnTo>
                <a:lnTo>
                  <a:pt x="216667" y="119936"/>
                </a:lnTo>
                <a:lnTo>
                  <a:pt x="217089" y="126188"/>
                </a:lnTo>
                <a:lnTo>
                  <a:pt x="215493" y="131986"/>
                </a:lnTo>
                <a:lnTo>
                  <a:pt x="213977" y="135228"/>
                </a:lnTo>
                <a:lnTo>
                  <a:pt x="209008" y="142683"/>
                </a:lnTo>
                <a:lnTo>
                  <a:pt x="190098" y="142683"/>
                </a:lnTo>
                <a:lnTo>
                  <a:pt x="185297" y="148789"/>
                </a:lnTo>
                <a:lnTo>
                  <a:pt x="185297" y="441989"/>
                </a:lnTo>
                <a:lnTo>
                  <a:pt x="182593" y="455339"/>
                </a:lnTo>
                <a:close/>
              </a:path>
            </a:pathLst>
          </a:custGeom>
          <a:solidFill>
            <a:srgbClr val="FED531"/>
          </a:solidFill>
        </p:spPr>
        <p:txBody>
          <a:bodyPr wrap="square" lIns="0" tIns="0" rIns="0" bIns="0" rtlCol="0"/>
          <a:lstStyle/>
          <a:p>
            <a:endParaRPr/>
          </a:p>
        </p:txBody>
      </p:sp>
      <p:sp>
        <p:nvSpPr>
          <p:cNvPr id="139" name="object 139"/>
          <p:cNvSpPr/>
          <p:nvPr/>
        </p:nvSpPr>
        <p:spPr>
          <a:xfrm>
            <a:off x="14536492" y="1831726"/>
            <a:ext cx="300355" cy="300355"/>
          </a:xfrm>
          <a:custGeom>
            <a:avLst/>
            <a:gdLst/>
            <a:ahLst/>
            <a:cxnLst/>
            <a:rect l="l" t="t" r="r" b="b"/>
            <a:pathLst>
              <a:path w="300355" h="300355">
                <a:moveTo>
                  <a:pt x="150179" y="300359"/>
                </a:moveTo>
                <a:lnTo>
                  <a:pt x="102766" y="292688"/>
                </a:lnTo>
                <a:lnTo>
                  <a:pt x="61548" y="271341"/>
                </a:lnTo>
                <a:lnTo>
                  <a:pt x="29017" y="238810"/>
                </a:lnTo>
                <a:lnTo>
                  <a:pt x="7670" y="197592"/>
                </a:lnTo>
                <a:lnTo>
                  <a:pt x="0" y="150179"/>
                </a:lnTo>
                <a:lnTo>
                  <a:pt x="5491" y="109901"/>
                </a:lnTo>
                <a:lnTo>
                  <a:pt x="20967" y="73752"/>
                </a:lnTo>
                <a:lnTo>
                  <a:pt x="44932" y="43210"/>
                </a:lnTo>
                <a:lnTo>
                  <a:pt x="75889" y="19751"/>
                </a:lnTo>
                <a:lnTo>
                  <a:pt x="76563" y="19204"/>
                </a:lnTo>
                <a:lnTo>
                  <a:pt x="77237" y="18698"/>
                </a:lnTo>
                <a:lnTo>
                  <a:pt x="78037" y="18277"/>
                </a:lnTo>
                <a:lnTo>
                  <a:pt x="78501" y="18067"/>
                </a:lnTo>
                <a:lnTo>
                  <a:pt x="78964" y="17940"/>
                </a:lnTo>
                <a:lnTo>
                  <a:pt x="79427" y="17772"/>
                </a:lnTo>
                <a:lnTo>
                  <a:pt x="95788" y="10216"/>
                </a:lnTo>
                <a:lnTo>
                  <a:pt x="113129" y="4637"/>
                </a:lnTo>
                <a:lnTo>
                  <a:pt x="131307" y="1183"/>
                </a:lnTo>
                <a:lnTo>
                  <a:pt x="150179" y="0"/>
                </a:lnTo>
                <a:lnTo>
                  <a:pt x="197592" y="7670"/>
                </a:lnTo>
                <a:lnTo>
                  <a:pt x="223440" y="21057"/>
                </a:lnTo>
                <a:lnTo>
                  <a:pt x="150179" y="21057"/>
                </a:lnTo>
                <a:lnTo>
                  <a:pt x="136128" y="21823"/>
                </a:lnTo>
                <a:lnTo>
                  <a:pt x="122515" y="24063"/>
                </a:lnTo>
                <a:lnTo>
                  <a:pt x="109416" y="27684"/>
                </a:lnTo>
                <a:lnTo>
                  <a:pt x="96904" y="32596"/>
                </a:lnTo>
                <a:lnTo>
                  <a:pt x="102018" y="42872"/>
                </a:lnTo>
                <a:lnTo>
                  <a:pt x="78501" y="42872"/>
                </a:lnTo>
                <a:lnTo>
                  <a:pt x="54938" y="63127"/>
                </a:lnTo>
                <a:lnTo>
                  <a:pt x="36813" y="88455"/>
                </a:lnTo>
                <a:lnTo>
                  <a:pt x="25170" y="117819"/>
                </a:lnTo>
                <a:lnTo>
                  <a:pt x="21057" y="150179"/>
                </a:lnTo>
                <a:lnTo>
                  <a:pt x="24904" y="181501"/>
                </a:lnTo>
                <a:lnTo>
                  <a:pt x="35818" y="210039"/>
                </a:lnTo>
                <a:lnTo>
                  <a:pt x="52860" y="234874"/>
                </a:lnTo>
                <a:lnTo>
                  <a:pt x="75089" y="255086"/>
                </a:lnTo>
                <a:lnTo>
                  <a:pt x="98881" y="255086"/>
                </a:lnTo>
                <a:lnTo>
                  <a:pt x="93156" y="265951"/>
                </a:lnTo>
                <a:lnTo>
                  <a:pt x="106455" y="271644"/>
                </a:lnTo>
                <a:lnTo>
                  <a:pt x="120452" y="275832"/>
                </a:lnTo>
                <a:lnTo>
                  <a:pt x="135057" y="278418"/>
                </a:lnTo>
                <a:lnTo>
                  <a:pt x="150179" y="279301"/>
                </a:lnTo>
                <a:lnTo>
                  <a:pt x="223440" y="279301"/>
                </a:lnTo>
                <a:lnTo>
                  <a:pt x="197592" y="292688"/>
                </a:lnTo>
                <a:lnTo>
                  <a:pt x="150179" y="300359"/>
                </a:lnTo>
                <a:close/>
              </a:path>
              <a:path w="300355" h="300355">
                <a:moveTo>
                  <a:pt x="298328" y="137629"/>
                </a:moveTo>
                <a:lnTo>
                  <a:pt x="278670" y="137629"/>
                </a:lnTo>
                <a:lnTo>
                  <a:pt x="265321" y="91858"/>
                </a:lnTo>
                <a:lnTo>
                  <a:pt x="237135" y="54848"/>
                </a:lnTo>
                <a:lnTo>
                  <a:pt x="197593" y="30086"/>
                </a:lnTo>
                <a:lnTo>
                  <a:pt x="150179" y="21057"/>
                </a:lnTo>
                <a:lnTo>
                  <a:pt x="223440" y="21057"/>
                </a:lnTo>
                <a:lnTo>
                  <a:pt x="238810" y="29017"/>
                </a:lnTo>
                <a:lnTo>
                  <a:pt x="271341" y="61548"/>
                </a:lnTo>
                <a:lnTo>
                  <a:pt x="292688" y="102766"/>
                </a:lnTo>
                <a:lnTo>
                  <a:pt x="298328" y="137629"/>
                </a:lnTo>
                <a:close/>
              </a:path>
              <a:path w="300355" h="300355">
                <a:moveTo>
                  <a:pt x="98881" y="255086"/>
                </a:moveTo>
                <a:lnTo>
                  <a:pt x="75089" y="255086"/>
                </a:lnTo>
                <a:lnTo>
                  <a:pt x="131143" y="148705"/>
                </a:lnTo>
                <a:lnTo>
                  <a:pt x="78501" y="42872"/>
                </a:lnTo>
                <a:lnTo>
                  <a:pt x="102018" y="42872"/>
                </a:lnTo>
                <a:lnTo>
                  <a:pt x="149168" y="137629"/>
                </a:lnTo>
                <a:lnTo>
                  <a:pt x="298328" y="137629"/>
                </a:lnTo>
                <a:lnTo>
                  <a:pt x="300359" y="150179"/>
                </a:lnTo>
                <a:lnTo>
                  <a:pt x="298982" y="158686"/>
                </a:lnTo>
                <a:lnTo>
                  <a:pt x="149674" y="158686"/>
                </a:lnTo>
                <a:lnTo>
                  <a:pt x="98881" y="255086"/>
                </a:lnTo>
                <a:close/>
              </a:path>
              <a:path w="300355" h="300355">
                <a:moveTo>
                  <a:pt x="223440" y="279301"/>
                </a:moveTo>
                <a:lnTo>
                  <a:pt x="150179" y="279301"/>
                </a:lnTo>
                <a:lnTo>
                  <a:pt x="198504" y="269913"/>
                </a:lnTo>
                <a:lnTo>
                  <a:pt x="238545" y="244215"/>
                </a:lnTo>
                <a:lnTo>
                  <a:pt x="266600" y="205906"/>
                </a:lnTo>
                <a:lnTo>
                  <a:pt x="278965" y="158686"/>
                </a:lnTo>
                <a:lnTo>
                  <a:pt x="298982" y="158686"/>
                </a:lnTo>
                <a:lnTo>
                  <a:pt x="292688" y="197592"/>
                </a:lnTo>
                <a:lnTo>
                  <a:pt x="271341" y="238810"/>
                </a:lnTo>
                <a:lnTo>
                  <a:pt x="238810" y="271341"/>
                </a:lnTo>
                <a:lnTo>
                  <a:pt x="223440" y="279301"/>
                </a:lnTo>
                <a:close/>
              </a:path>
            </a:pathLst>
          </a:custGeom>
          <a:solidFill>
            <a:srgbClr val="FED531"/>
          </a:solidFill>
        </p:spPr>
        <p:txBody>
          <a:bodyPr wrap="square" lIns="0" tIns="0" rIns="0" bIns="0" rtlCol="0"/>
          <a:lstStyle/>
          <a:p>
            <a:endParaRPr/>
          </a:p>
        </p:txBody>
      </p:sp>
      <p:sp>
        <p:nvSpPr>
          <p:cNvPr id="140" name="object 140"/>
          <p:cNvSpPr/>
          <p:nvPr/>
        </p:nvSpPr>
        <p:spPr>
          <a:xfrm>
            <a:off x="12627523" y="1802709"/>
            <a:ext cx="984250" cy="705485"/>
          </a:xfrm>
          <a:custGeom>
            <a:avLst/>
            <a:gdLst/>
            <a:ahLst/>
            <a:cxnLst/>
            <a:rect l="l" t="t" r="r" b="b"/>
            <a:pathLst>
              <a:path w="984250" h="705485">
                <a:moveTo>
                  <a:pt x="291993" y="215498"/>
                </a:moveTo>
                <a:lnTo>
                  <a:pt x="269590" y="215498"/>
                </a:lnTo>
                <a:lnTo>
                  <a:pt x="281063" y="170750"/>
                </a:lnTo>
                <a:lnTo>
                  <a:pt x="299914" y="129681"/>
                </a:lnTo>
                <a:lnTo>
                  <a:pt x="325346" y="92994"/>
                </a:lnTo>
                <a:lnTo>
                  <a:pt x="356561" y="61397"/>
                </a:lnTo>
                <a:lnTo>
                  <a:pt x="392761" y="35593"/>
                </a:lnTo>
                <a:lnTo>
                  <a:pt x="433147" y="16289"/>
                </a:lnTo>
                <a:lnTo>
                  <a:pt x="476921" y="4189"/>
                </a:lnTo>
                <a:lnTo>
                  <a:pt x="523286" y="0"/>
                </a:lnTo>
                <a:lnTo>
                  <a:pt x="569845" y="4211"/>
                </a:lnTo>
                <a:lnTo>
                  <a:pt x="613760" y="16371"/>
                </a:lnTo>
                <a:lnTo>
                  <a:pt x="623537" y="21057"/>
                </a:lnTo>
                <a:lnTo>
                  <a:pt x="523286" y="21057"/>
                </a:lnTo>
                <a:lnTo>
                  <a:pt x="473506" y="26340"/>
                </a:lnTo>
                <a:lnTo>
                  <a:pt x="427187" y="41490"/>
                </a:lnTo>
                <a:lnTo>
                  <a:pt x="385513" y="65456"/>
                </a:lnTo>
                <a:lnTo>
                  <a:pt x="349672" y="97188"/>
                </a:lnTo>
                <a:lnTo>
                  <a:pt x="320850" y="135634"/>
                </a:lnTo>
                <a:lnTo>
                  <a:pt x="300232" y="179745"/>
                </a:lnTo>
                <a:lnTo>
                  <a:pt x="291993" y="215498"/>
                </a:lnTo>
                <a:close/>
              </a:path>
              <a:path w="984250" h="705485">
                <a:moveTo>
                  <a:pt x="767170" y="239546"/>
                </a:moveTo>
                <a:lnTo>
                  <a:pt x="764222" y="238830"/>
                </a:lnTo>
                <a:lnTo>
                  <a:pt x="759548" y="235376"/>
                </a:lnTo>
                <a:lnTo>
                  <a:pt x="758031" y="232723"/>
                </a:lnTo>
                <a:lnTo>
                  <a:pt x="757695" y="229859"/>
                </a:lnTo>
                <a:lnTo>
                  <a:pt x="746694" y="180806"/>
                </a:lnTo>
                <a:lnTo>
                  <a:pt x="726218" y="136398"/>
                </a:lnTo>
                <a:lnTo>
                  <a:pt x="697454" y="97694"/>
                </a:lnTo>
                <a:lnTo>
                  <a:pt x="661591" y="65751"/>
                </a:lnTo>
                <a:lnTo>
                  <a:pt x="619816" y="41626"/>
                </a:lnTo>
                <a:lnTo>
                  <a:pt x="573319" y="26375"/>
                </a:lnTo>
                <a:lnTo>
                  <a:pt x="523286" y="21057"/>
                </a:lnTo>
                <a:lnTo>
                  <a:pt x="623537" y="21057"/>
                </a:lnTo>
                <a:lnTo>
                  <a:pt x="690475" y="61702"/>
                </a:lnTo>
                <a:lnTo>
                  <a:pt x="721682" y="93455"/>
                </a:lnTo>
                <a:lnTo>
                  <a:pt x="747061" y="130320"/>
                </a:lnTo>
                <a:lnTo>
                  <a:pt x="765816" y="171589"/>
                </a:lnTo>
                <a:lnTo>
                  <a:pt x="777151" y="216551"/>
                </a:lnTo>
                <a:lnTo>
                  <a:pt x="839167" y="216551"/>
                </a:lnTo>
                <a:lnTo>
                  <a:pt x="886433" y="226285"/>
                </a:lnTo>
                <a:lnTo>
                  <a:pt x="906280" y="235334"/>
                </a:lnTo>
                <a:lnTo>
                  <a:pt x="810169" y="235334"/>
                </a:lnTo>
                <a:lnTo>
                  <a:pt x="800185" y="235569"/>
                </a:lnTo>
                <a:lnTo>
                  <a:pt x="790149" y="236266"/>
                </a:lnTo>
                <a:lnTo>
                  <a:pt x="780089" y="237413"/>
                </a:lnTo>
                <a:lnTo>
                  <a:pt x="770034" y="238998"/>
                </a:lnTo>
                <a:lnTo>
                  <a:pt x="767170" y="239546"/>
                </a:lnTo>
                <a:close/>
              </a:path>
              <a:path w="984250" h="705485">
                <a:moveTo>
                  <a:pt x="582794" y="705456"/>
                </a:moveTo>
                <a:lnTo>
                  <a:pt x="245585" y="705456"/>
                </a:lnTo>
                <a:lnTo>
                  <a:pt x="196158" y="700458"/>
                </a:lnTo>
                <a:lnTo>
                  <a:pt x="150091" y="686126"/>
                </a:lnTo>
                <a:lnTo>
                  <a:pt x="108379" y="663457"/>
                </a:lnTo>
                <a:lnTo>
                  <a:pt x="72018" y="633446"/>
                </a:lnTo>
                <a:lnTo>
                  <a:pt x="42004" y="597088"/>
                </a:lnTo>
                <a:lnTo>
                  <a:pt x="19332" y="555379"/>
                </a:lnTo>
                <a:lnTo>
                  <a:pt x="4999" y="509313"/>
                </a:lnTo>
                <a:lnTo>
                  <a:pt x="0" y="459888"/>
                </a:lnTo>
                <a:lnTo>
                  <a:pt x="4999" y="410448"/>
                </a:lnTo>
                <a:lnTo>
                  <a:pt x="19332" y="364372"/>
                </a:lnTo>
                <a:lnTo>
                  <a:pt x="42004" y="322656"/>
                </a:lnTo>
                <a:lnTo>
                  <a:pt x="72018" y="286293"/>
                </a:lnTo>
                <a:lnTo>
                  <a:pt x="108379" y="256278"/>
                </a:lnTo>
                <a:lnTo>
                  <a:pt x="150091" y="233608"/>
                </a:lnTo>
                <a:lnTo>
                  <a:pt x="196158" y="219275"/>
                </a:lnTo>
                <a:lnTo>
                  <a:pt x="245585" y="214277"/>
                </a:lnTo>
                <a:lnTo>
                  <a:pt x="253460" y="214277"/>
                </a:lnTo>
                <a:lnTo>
                  <a:pt x="261504" y="214698"/>
                </a:lnTo>
                <a:lnTo>
                  <a:pt x="269590" y="215498"/>
                </a:lnTo>
                <a:lnTo>
                  <a:pt x="291993" y="215498"/>
                </a:lnTo>
                <a:lnTo>
                  <a:pt x="289005" y="228470"/>
                </a:lnTo>
                <a:lnTo>
                  <a:pt x="288668" y="231249"/>
                </a:lnTo>
                <a:lnTo>
                  <a:pt x="287194" y="233818"/>
                </a:lnTo>
                <a:lnTo>
                  <a:pt x="285234" y="235334"/>
                </a:lnTo>
                <a:lnTo>
                  <a:pt x="245585" y="235334"/>
                </a:lnTo>
                <a:lnTo>
                  <a:pt x="200388" y="239905"/>
                </a:lnTo>
                <a:lnTo>
                  <a:pt x="158267" y="253009"/>
                </a:lnTo>
                <a:lnTo>
                  <a:pt x="120131" y="273737"/>
                </a:lnTo>
                <a:lnTo>
                  <a:pt x="86890" y="301180"/>
                </a:lnTo>
                <a:lnTo>
                  <a:pt x="59452" y="334426"/>
                </a:lnTo>
                <a:lnTo>
                  <a:pt x="38727" y="372566"/>
                </a:lnTo>
                <a:lnTo>
                  <a:pt x="25626" y="414690"/>
                </a:lnTo>
                <a:lnTo>
                  <a:pt x="21057" y="459888"/>
                </a:lnTo>
                <a:lnTo>
                  <a:pt x="25626" y="505071"/>
                </a:lnTo>
                <a:lnTo>
                  <a:pt x="38727" y="547185"/>
                </a:lnTo>
                <a:lnTo>
                  <a:pt x="59452" y="585317"/>
                </a:lnTo>
                <a:lnTo>
                  <a:pt x="86890" y="618559"/>
                </a:lnTo>
                <a:lnTo>
                  <a:pt x="120131" y="645998"/>
                </a:lnTo>
                <a:lnTo>
                  <a:pt x="158267" y="666725"/>
                </a:lnTo>
                <a:lnTo>
                  <a:pt x="200388" y="679829"/>
                </a:lnTo>
                <a:lnTo>
                  <a:pt x="245585" y="684399"/>
                </a:lnTo>
                <a:lnTo>
                  <a:pt x="582794" y="684399"/>
                </a:lnTo>
                <a:lnTo>
                  <a:pt x="587511" y="689116"/>
                </a:lnTo>
                <a:lnTo>
                  <a:pt x="587511" y="700739"/>
                </a:lnTo>
                <a:lnTo>
                  <a:pt x="582794" y="705456"/>
                </a:lnTo>
                <a:close/>
              </a:path>
              <a:path w="984250" h="705485">
                <a:moveTo>
                  <a:pt x="839167" y="216551"/>
                </a:moveTo>
                <a:lnTo>
                  <a:pt x="777151" y="216551"/>
                </a:lnTo>
                <a:lnTo>
                  <a:pt x="832959" y="215273"/>
                </a:lnTo>
                <a:lnTo>
                  <a:pt x="839167" y="216551"/>
                </a:lnTo>
                <a:close/>
              </a:path>
              <a:path w="984250" h="705485">
                <a:moveTo>
                  <a:pt x="279908" y="237987"/>
                </a:moveTo>
                <a:lnTo>
                  <a:pt x="245585" y="235334"/>
                </a:lnTo>
                <a:lnTo>
                  <a:pt x="285234" y="235334"/>
                </a:lnTo>
                <a:lnTo>
                  <a:pt x="282729" y="237229"/>
                </a:lnTo>
                <a:lnTo>
                  <a:pt x="279908" y="237987"/>
                </a:lnTo>
                <a:close/>
              </a:path>
              <a:path w="984250" h="705485">
                <a:moveTo>
                  <a:pt x="969319" y="301411"/>
                </a:moveTo>
                <a:lnTo>
                  <a:pt x="931352" y="270815"/>
                </a:lnTo>
                <a:lnTo>
                  <a:pt x="893640" y="251364"/>
                </a:lnTo>
                <a:lnTo>
                  <a:pt x="852927" y="239407"/>
                </a:lnTo>
                <a:lnTo>
                  <a:pt x="810169" y="235334"/>
                </a:lnTo>
                <a:lnTo>
                  <a:pt x="906280" y="235334"/>
                </a:lnTo>
                <a:lnTo>
                  <a:pt x="935887" y="248834"/>
                </a:lnTo>
                <a:lnTo>
                  <a:pt x="979637" y="282165"/>
                </a:lnTo>
                <a:lnTo>
                  <a:pt x="983848" y="286166"/>
                </a:lnTo>
                <a:lnTo>
                  <a:pt x="983975" y="292820"/>
                </a:lnTo>
                <a:lnTo>
                  <a:pt x="975973" y="301243"/>
                </a:lnTo>
                <a:lnTo>
                  <a:pt x="969319" y="301411"/>
                </a:lnTo>
                <a:close/>
              </a:path>
            </a:pathLst>
          </a:custGeom>
          <a:solidFill>
            <a:srgbClr val="FED531"/>
          </a:solidFill>
        </p:spPr>
        <p:txBody>
          <a:bodyPr wrap="square" lIns="0" tIns="0" rIns="0" bIns="0" rtlCol="0"/>
          <a:lstStyle/>
          <a:p>
            <a:endParaRPr/>
          </a:p>
        </p:txBody>
      </p:sp>
      <p:sp>
        <p:nvSpPr>
          <p:cNvPr id="141" name="object 141"/>
          <p:cNvSpPr/>
          <p:nvPr/>
        </p:nvSpPr>
        <p:spPr>
          <a:xfrm>
            <a:off x="13201515" y="2085802"/>
            <a:ext cx="104139" cy="638175"/>
          </a:xfrm>
          <a:custGeom>
            <a:avLst/>
            <a:gdLst/>
            <a:ahLst/>
            <a:cxnLst/>
            <a:rect l="l" t="t" r="r" b="b"/>
            <a:pathLst>
              <a:path w="104140" h="638175">
                <a:moveTo>
                  <a:pt x="99010" y="637778"/>
                </a:moveTo>
                <a:lnTo>
                  <a:pt x="34407" y="637778"/>
                </a:lnTo>
                <a:lnTo>
                  <a:pt x="21036" y="635067"/>
                </a:lnTo>
                <a:lnTo>
                  <a:pt x="10096" y="627681"/>
                </a:lnTo>
                <a:lnTo>
                  <a:pt x="2706" y="616721"/>
                </a:lnTo>
                <a:lnTo>
                  <a:pt x="0" y="603371"/>
                </a:lnTo>
                <a:lnTo>
                  <a:pt x="0" y="34365"/>
                </a:lnTo>
                <a:lnTo>
                  <a:pt x="2711" y="21000"/>
                </a:lnTo>
                <a:lnTo>
                  <a:pt x="10096" y="10075"/>
                </a:lnTo>
                <a:lnTo>
                  <a:pt x="21036" y="2704"/>
                </a:lnTo>
                <a:lnTo>
                  <a:pt x="34407" y="0"/>
                </a:lnTo>
                <a:lnTo>
                  <a:pt x="99010" y="0"/>
                </a:lnTo>
                <a:lnTo>
                  <a:pt x="103685" y="4674"/>
                </a:lnTo>
                <a:lnTo>
                  <a:pt x="103685" y="16298"/>
                </a:lnTo>
                <a:lnTo>
                  <a:pt x="99010" y="21057"/>
                </a:lnTo>
                <a:lnTo>
                  <a:pt x="27037" y="21057"/>
                </a:lnTo>
                <a:lnTo>
                  <a:pt x="21057" y="27037"/>
                </a:lnTo>
                <a:lnTo>
                  <a:pt x="21057" y="610699"/>
                </a:lnTo>
                <a:lnTo>
                  <a:pt x="27037" y="616721"/>
                </a:lnTo>
                <a:lnTo>
                  <a:pt x="99010" y="616721"/>
                </a:lnTo>
                <a:lnTo>
                  <a:pt x="103685" y="621438"/>
                </a:lnTo>
                <a:lnTo>
                  <a:pt x="103685" y="633062"/>
                </a:lnTo>
                <a:lnTo>
                  <a:pt x="99010" y="637778"/>
                </a:lnTo>
                <a:close/>
              </a:path>
            </a:pathLst>
          </a:custGeom>
          <a:solidFill>
            <a:srgbClr val="FED531"/>
          </a:solidFill>
        </p:spPr>
        <p:txBody>
          <a:bodyPr wrap="square" lIns="0" tIns="0" rIns="0" bIns="0" rtlCol="0"/>
          <a:lstStyle/>
          <a:p>
            <a:endParaRPr/>
          </a:p>
        </p:txBody>
      </p:sp>
      <p:sp>
        <p:nvSpPr>
          <p:cNvPr id="142" name="object 142"/>
          <p:cNvSpPr/>
          <p:nvPr/>
        </p:nvSpPr>
        <p:spPr>
          <a:xfrm>
            <a:off x="13267845" y="2086139"/>
            <a:ext cx="502284" cy="638175"/>
          </a:xfrm>
          <a:custGeom>
            <a:avLst/>
            <a:gdLst/>
            <a:ahLst/>
            <a:cxnLst/>
            <a:rect l="l" t="t" r="r" b="b"/>
            <a:pathLst>
              <a:path w="502284" h="638175">
                <a:moveTo>
                  <a:pt x="467300" y="637778"/>
                </a:moveTo>
                <a:lnTo>
                  <a:pt x="34407" y="637778"/>
                </a:lnTo>
                <a:lnTo>
                  <a:pt x="21036" y="635073"/>
                </a:lnTo>
                <a:lnTo>
                  <a:pt x="10096" y="627697"/>
                </a:lnTo>
                <a:lnTo>
                  <a:pt x="2711" y="616760"/>
                </a:lnTo>
                <a:lnTo>
                  <a:pt x="0" y="603371"/>
                </a:lnTo>
                <a:lnTo>
                  <a:pt x="0" y="34407"/>
                </a:lnTo>
                <a:lnTo>
                  <a:pt x="2711" y="21018"/>
                </a:lnTo>
                <a:lnTo>
                  <a:pt x="10096" y="10081"/>
                </a:lnTo>
                <a:lnTo>
                  <a:pt x="21036" y="2705"/>
                </a:lnTo>
                <a:lnTo>
                  <a:pt x="34407" y="0"/>
                </a:lnTo>
                <a:lnTo>
                  <a:pt x="384671" y="0"/>
                </a:lnTo>
                <a:lnTo>
                  <a:pt x="422764" y="12401"/>
                </a:lnTo>
                <a:lnTo>
                  <a:pt x="27037" y="21057"/>
                </a:lnTo>
                <a:lnTo>
                  <a:pt x="21057" y="27037"/>
                </a:lnTo>
                <a:lnTo>
                  <a:pt x="21057" y="610741"/>
                </a:lnTo>
                <a:lnTo>
                  <a:pt x="27037" y="616721"/>
                </a:lnTo>
                <a:lnTo>
                  <a:pt x="498968" y="616721"/>
                </a:lnTo>
                <a:lnTo>
                  <a:pt x="491589" y="627697"/>
                </a:lnTo>
                <a:lnTo>
                  <a:pt x="480664" y="635073"/>
                </a:lnTo>
                <a:lnTo>
                  <a:pt x="467300" y="637778"/>
                </a:lnTo>
                <a:close/>
              </a:path>
              <a:path w="502284" h="638175">
                <a:moveTo>
                  <a:pt x="468058" y="104738"/>
                </a:moveTo>
                <a:lnTo>
                  <a:pt x="430028" y="104738"/>
                </a:lnTo>
                <a:lnTo>
                  <a:pt x="416657" y="102032"/>
                </a:lnTo>
                <a:lnTo>
                  <a:pt x="405718" y="94657"/>
                </a:lnTo>
                <a:lnTo>
                  <a:pt x="398332" y="83719"/>
                </a:lnTo>
                <a:lnTo>
                  <a:pt x="395621" y="70330"/>
                </a:lnTo>
                <a:lnTo>
                  <a:pt x="395621" y="30027"/>
                </a:lnTo>
                <a:lnTo>
                  <a:pt x="396295" y="26405"/>
                </a:lnTo>
                <a:lnTo>
                  <a:pt x="397390" y="23415"/>
                </a:lnTo>
                <a:lnTo>
                  <a:pt x="392926" y="21941"/>
                </a:lnTo>
                <a:lnTo>
                  <a:pt x="388462" y="21057"/>
                </a:lnTo>
                <a:lnTo>
                  <a:pt x="433291" y="21057"/>
                </a:lnTo>
                <a:lnTo>
                  <a:pt x="448689" y="37018"/>
                </a:lnTo>
                <a:lnTo>
                  <a:pt x="416678" y="37018"/>
                </a:lnTo>
                <a:lnTo>
                  <a:pt x="416678" y="77700"/>
                </a:lnTo>
                <a:lnTo>
                  <a:pt x="422701" y="83681"/>
                </a:lnTo>
                <a:lnTo>
                  <a:pt x="490752" y="83681"/>
                </a:lnTo>
                <a:lnTo>
                  <a:pt x="496022" y="94235"/>
                </a:lnTo>
                <a:lnTo>
                  <a:pt x="498173" y="101116"/>
                </a:lnTo>
                <a:lnTo>
                  <a:pt x="476101" y="101116"/>
                </a:lnTo>
                <a:lnTo>
                  <a:pt x="472732" y="103179"/>
                </a:lnTo>
                <a:lnTo>
                  <a:pt x="468058" y="104738"/>
                </a:lnTo>
                <a:close/>
              </a:path>
              <a:path w="502284" h="638175">
                <a:moveTo>
                  <a:pt x="490752" y="83681"/>
                </a:moveTo>
                <a:lnTo>
                  <a:pt x="460772" y="83681"/>
                </a:lnTo>
                <a:lnTo>
                  <a:pt x="416678" y="37018"/>
                </a:lnTo>
                <a:lnTo>
                  <a:pt x="448689" y="37018"/>
                </a:lnTo>
                <a:lnTo>
                  <a:pt x="482166" y="71720"/>
                </a:lnTo>
                <a:lnTo>
                  <a:pt x="489832" y="81839"/>
                </a:lnTo>
                <a:lnTo>
                  <a:pt x="490752" y="83681"/>
                </a:lnTo>
                <a:close/>
              </a:path>
              <a:path w="502284" h="638175">
                <a:moveTo>
                  <a:pt x="498968" y="616721"/>
                </a:moveTo>
                <a:lnTo>
                  <a:pt x="474628" y="616721"/>
                </a:lnTo>
                <a:lnTo>
                  <a:pt x="480608" y="610741"/>
                </a:lnTo>
                <a:lnTo>
                  <a:pt x="480608" y="114550"/>
                </a:lnTo>
                <a:lnTo>
                  <a:pt x="478839" y="107601"/>
                </a:lnTo>
                <a:lnTo>
                  <a:pt x="476101" y="101116"/>
                </a:lnTo>
                <a:lnTo>
                  <a:pt x="498173" y="101116"/>
                </a:lnTo>
                <a:lnTo>
                  <a:pt x="500158" y="107461"/>
                </a:lnTo>
                <a:lnTo>
                  <a:pt x="501665" y="120067"/>
                </a:lnTo>
                <a:lnTo>
                  <a:pt x="501665" y="603371"/>
                </a:lnTo>
                <a:lnTo>
                  <a:pt x="498968" y="616721"/>
                </a:lnTo>
                <a:close/>
              </a:path>
            </a:pathLst>
          </a:custGeom>
          <a:solidFill>
            <a:srgbClr val="FED531"/>
          </a:solidFill>
        </p:spPr>
        <p:txBody>
          <a:bodyPr wrap="square" lIns="0" tIns="0" rIns="0" bIns="0" rtlCol="0"/>
          <a:lstStyle/>
          <a:p>
            <a:endParaRPr/>
          </a:p>
        </p:txBody>
      </p:sp>
      <p:sp>
        <p:nvSpPr>
          <p:cNvPr id="143" name="object 143"/>
          <p:cNvSpPr/>
          <p:nvPr/>
        </p:nvSpPr>
        <p:spPr>
          <a:xfrm>
            <a:off x="13342683" y="2219641"/>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4" name="object 144"/>
          <p:cNvSpPr/>
          <p:nvPr/>
        </p:nvSpPr>
        <p:spPr>
          <a:xfrm>
            <a:off x="13342683" y="2278264"/>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5" name="object 145"/>
          <p:cNvSpPr/>
          <p:nvPr/>
        </p:nvSpPr>
        <p:spPr>
          <a:xfrm>
            <a:off x="13342683" y="2336887"/>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6" name="object 146"/>
          <p:cNvSpPr/>
          <p:nvPr/>
        </p:nvSpPr>
        <p:spPr>
          <a:xfrm>
            <a:off x="13342683" y="2395510"/>
            <a:ext cx="346075" cy="0"/>
          </a:xfrm>
          <a:custGeom>
            <a:avLst/>
            <a:gdLst/>
            <a:ahLst/>
            <a:cxnLst/>
            <a:rect l="l" t="t" r="r" b="b"/>
            <a:pathLst>
              <a:path w="346075">
                <a:moveTo>
                  <a:pt x="0" y="0"/>
                </a:moveTo>
                <a:lnTo>
                  <a:pt x="345884" y="0"/>
                </a:lnTo>
              </a:path>
            </a:pathLst>
          </a:custGeom>
          <a:ln w="21057">
            <a:solidFill>
              <a:srgbClr val="FED531"/>
            </a:solidFill>
          </a:ln>
        </p:spPr>
        <p:txBody>
          <a:bodyPr wrap="square" lIns="0" tIns="0" rIns="0" bIns="0" rtlCol="0"/>
          <a:lstStyle/>
          <a:p>
            <a:endParaRPr/>
          </a:p>
        </p:txBody>
      </p:sp>
      <p:sp>
        <p:nvSpPr>
          <p:cNvPr id="147" name="object 147"/>
          <p:cNvSpPr/>
          <p:nvPr/>
        </p:nvSpPr>
        <p:spPr>
          <a:xfrm>
            <a:off x="13390777" y="2448490"/>
            <a:ext cx="238324" cy="195452"/>
          </a:xfrm>
          <a:prstGeom prst="rect">
            <a:avLst/>
          </a:prstGeom>
          <a:blipFill>
            <a:blip r:embed="rId36" cstate="print"/>
            <a:stretch>
              <a:fillRect/>
            </a:stretch>
          </a:blipFill>
        </p:spPr>
        <p:txBody>
          <a:bodyPr wrap="square" lIns="0" tIns="0" rIns="0" bIns="0" rtlCol="0"/>
          <a:lstStyle/>
          <a:p>
            <a:endParaRPr/>
          </a:p>
        </p:txBody>
      </p:sp>
      <p:sp>
        <p:nvSpPr>
          <p:cNvPr id="148" name="object 148"/>
          <p:cNvSpPr/>
          <p:nvPr/>
        </p:nvSpPr>
        <p:spPr>
          <a:xfrm>
            <a:off x="11258184" y="1802330"/>
            <a:ext cx="723265" cy="922019"/>
          </a:xfrm>
          <a:custGeom>
            <a:avLst/>
            <a:gdLst/>
            <a:ahLst/>
            <a:cxnLst/>
            <a:rect l="l" t="t" r="r" b="b"/>
            <a:pathLst>
              <a:path w="723265" h="922019">
                <a:moveTo>
                  <a:pt x="16340" y="293283"/>
                </a:moveTo>
                <a:lnTo>
                  <a:pt x="4716" y="293283"/>
                </a:lnTo>
                <a:lnTo>
                  <a:pt x="0" y="288567"/>
                </a:lnTo>
                <a:lnTo>
                  <a:pt x="0" y="34407"/>
                </a:lnTo>
                <a:lnTo>
                  <a:pt x="2705" y="21036"/>
                </a:lnTo>
                <a:lnTo>
                  <a:pt x="10081" y="10096"/>
                </a:lnTo>
                <a:lnTo>
                  <a:pt x="21018" y="2711"/>
                </a:lnTo>
                <a:lnTo>
                  <a:pt x="34407" y="0"/>
                </a:lnTo>
                <a:lnTo>
                  <a:pt x="567995" y="0"/>
                </a:lnTo>
                <a:lnTo>
                  <a:pt x="606123" y="12401"/>
                </a:lnTo>
                <a:lnTo>
                  <a:pt x="616656" y="21057"/>
                </a:lnTo>
                <a:lnTo>
                  <a:pt x="27037" y="21057"/>
                </a:lnTo>
                <a:lnTo>
                  <a:pt x="21057" y="27079"/>
                </a:lnTo>
                <a:lnTo>
                  <a:pt x="21057" y="288567"/>
                </a:lnTo>
                <a:lnTo>
                  <a:pt x="16340" y="293283"/>
                </a:lnTo>
                <a:close/>
              </a:path>
              <a:path w="723265" h="922019">
                <a:moveTo>
                  <a:pt x="689242" y="143357"/>
                </a:moveTo>
                <a:lnTo>
                  <a:pt x="615037" y="143357"/>
                </a:lnTo>
                <a:lnTo>
                  <a:pt x="601665" y="140646"/>
                </a:lnTo>
                <a:lnTo>
                  <a:pt x="590726" y="133260"/>
                </a:lnTo>
                <a:lnTo>
                  <a:pt x="583336" y="122299"/>
                </a:lnTo>
                <a:lnTo>
                  <a:pt x="580629" y="108949"/>
                </a:lnTo>
                <a:lnTo>
                  <a:pt x="580629" y="30322"/>
                </a:lnTo>
                <a:lnTo>
                  <a:pt x="581219" y="26826"/>
                </a:lnTo>
                <a:lnTo>
                  <a:pt x="582187" y="23963"/>
                </a:lnTo>
                <a:lnTo>
                  <a:pt x="577218" y="22194"/>
                </a:lnTo>
                <a:lnTo>
                  <a:pt x="572206" y="21057"/>
                </a:lnTo>
                <a:lnTo>
                  <a:pt x="616656" y="21057"/>
                </a:lnTo>
                <a:lnTo>
                  <a:pt x="632040" y="37018"/>
                </a:lnTo>
                <a:lnTo>
                  <a:pt x="601686" y="37018"/>
                </a:lnTo>
                <a:lnTo>
                  <a:pt x="601686" y="116277"/>
                </a:lnTo>
                <a:lnTo>
                  <a:pt x="607709" y="122299"/>
                </a:lnTo>
                <a:lnTo>
                  <a:pt x="711713" y="122299"/>
                </a:lnTo>
                <a:lnTo>
                  <a:pt x="717438" y="133739"/>
                </a:lnTo>
                <a:lnTo>
                  <a:pt x="719372" y="139903"/>
                </a:lnTo>
                <a:lnTo>
                  <a:pt x="697202" y="139903"/>
                </a:lnTo>
                <a:lnTo>
                  <a:pt x="693833" y="141841"/>
                </a:lnTo>
                <a:lnTo>
                  <a:pt x="689242" y="143357"/>
                </a:lnTo>
                <a:close/>
              </a:path>
              <a:path w="723265" h="922019">
                <a:moveTo>
                  <a:pt x="711713" y="122299"/>
                </a:moveTo>
                <a:lnTo>
                  <a:pt x="682167" y="122299"/>
                </a:lnTo>
                <a:lnTo>
                  <a:pt x="601686" y="37018"/>
                </a:lnTo>
                <a:lnTo>
                  <a:pt x="632040" y="37018"/>
                </a:lnTo>
                <a:lnTo>
                  <a:pt x="703561" y="111223"/>
                </a:lnTo>
                <a:lnTo>
                  <a:pt x="711234" y="121342"/>
                </a:lnTo>
                <a:lnTo>
                  <a:pt x="711713" y="122299"/>
                </a:lnTo>
                <a:close/>
              </a:path>
              <a:path w="723265" h="922019">
                <a:moveTo>
                  <a:pt x="720395" y="900909"/>
                </a:moveTo>
                <a:lnTo>
                  <a:pt x="696023" y="900909"/>
                </a:lnTo>
                <a:lnTo>
                  <a:pt x="702045" y="894928"/>
                </a:lnTo>
                <a:lnTo>
                  <a:pt x="702045" y="153885"/>
                </a:lnTo>
                <a:lnTo>
                  <a:pt x="700065" y="146557"/>
                </a:lnTo>
                <a:lnTo>
                  <a:pt x="697202" y="139903"/>
                </a:lnTo>
                <a:lnTo>
                  <a:pt x="719372" y="139903"/>
                </a:lnTo>
                <a:lnTo>
                  <a:pt x="721589" y="146965"/>
                </a:lnTo>
                <a:lnTo>
                  <a:pt x="723102" y="159571"/>
                </a:lnTo>
                <a:lnTo>
                  <a:pt x="723102" y="887558"/>
                </a:lnTo>
                <a:lnTo>
                  <a:pt x="720395" y="900909"/>
                </a:lnTo>
                <a:close/>
              </a:path>
              <a:path w="723265" h="922019">
                <a:moveTo>
                  <a:pt x="688695" y="921966"/>
                </a:moveTo>
                <a:lnTo>
                  <a:pt x="34407" y="921966"/>
                </a:lnTo>
                <a:lnTo>
                  <a:pt x="21018" y="919255"/>
                </a:lnTo>
                <a:lnTo>
                  <a:pt x="10081" y="911869"/>
                </a:lnTo>
                <a:lnTo>
                  <a:pt x="2700" y="900909"/>
                </a:lnTo>
                <a:lnTo>
                  <a:pt x="0" y="887558"/>
                </a:lnTo>
                <a:lnTo>
                  <a:pt x="0" y="573133"/>
                </a:lnTo>
                <a:lnTo>
                  <a:pt x="4716" y="568416"/>
                </a:lnTo>
                <a:lnTo>
                  <a:pt x="16340" y="568416"/>
                </a:lnTo>
                <a:lnTo>
                  <a:pt x="21057" y="573133"/>
                </a:lnTo>
                <a:lnTo>
                  <a:pt x="21057" y="894928"/>
                </a:lnTo>
                <a:lnTo>
                  <a:pt x="27037" y="900909"/>
                </a:lnTo>
                <a:lnTo>
                  <a:pt x="720395" y="900909"/>
                </a:lnTo>
                <a:lnTo>
                  <a:pt x="713005" y="911869"/>
                </a:lnTo>
                <a:lnTo>
                  <a:pt x="702066" y="919255"/>
                </a:lnTo>
                <a:lnTo>
                  <a:pt x="688695" y="921966"/>
                </a:lnTo>
                <a:close/>
              </a:path>
            </a:pathLst>
          </a:custGeom>
          <a:solidFill>
            <a:srgbClr val="FED531"/>
          </a:solidFill>
        </p:spPr>
        <p:txBody>
          <a:bodyPr wrap="square" lIns="0" tIns="0" rIns="0" bIns="0" rtlCol="0"/>
          <a:lstStyle/>
          <a:p>
            <a:endParaRPr/>
          </a:p>
        </p:txBody>
      </p:sp>
      <p:sp>
        <p:nvSpPr>
          <p:cNvPr id="149" name="object 149"/>
          <p:cNvSpPr/>
          <p:nvPr/>
        </p:nvSpPr>
        <p:spPr>
          <a:xfrm>
            <a:off x="11380190" y="1934654"/>
            <a:ext cx="220342" cy="220299"/>
          </a:xfrm>
          <a:prstGeom prst="rect">
            <a:avLst/>
          </a:prstGeom>
          <a:blipFill>
            <a:blip r:embed="rId37" cstate="print"/>
            <a:stretch>
              <a:fillRect/>
            </a:stretch>
          </a:blipFill>
        </p:spPr>
        <p:txBody>
          <a:bodyPr wrap="square" lIns="0" tIns="0" rIns="0" bIns="0" rtlCol="0"/>
          <a:lstStyle/>
          <a:p>
            <a:endParaRPr/>
          </a:p>
        </p:txBody>
      </p:sp>
      <p:sp>
        <p:nvSpPr>
          <p:cNvPr id="150" name="object 150"/>
          <p:cNvSpPr/>
          <p:nvPr/>
        </p:nvSpPr>
        <p:spPr>
          <a:xfrm>
            <a:off x="11647826" y="1938865"/>
            <a:ext cx="216088" cy="216088"/>
          </a:xfrm>
          <a:prstGeom prst="rect">
            <a:avLst/>
          </a:prstGeom>
          <a:blipFill>
            <a:blip r:embed="rId38" cstate="print"/>
            <a:stretch>
              <a:fillRect/>
            </a:stretch>
          </a:blipFill>
        </p:spPr>
        <p:txBody>
          <a:bodyPr wrap="square" lIns="0" tIns="0" rIns="0" bIns="0" rtlCol="0"/>
          <a:lstStyle/>
          <a:p>
            <a:endParaRPr/>
          </a:p>
        </p:txBody>
      </p:sp>
      <p:sp>
        <p:nvSpPr>
          <p:cNvPr id="151" name="object 151"/>
          <p:cNvSpPr/>
          <p:nvPr/>
        </p:nvSpPr>
        <p:spPr>
          <a:xfrm>
            <a:off x="11472462" y="2218883"/>
            <a:ext cx="381000" cy="0"/>
          </a:xfrm>
          <a:custGeom>
            <a:avLst/>
            <a:gdLst/>
            <a:ahLst/>
            <a:cxnLst/>
            <a:rect l="l" t="t" r="r" b="b"/>
            <a:pathLst>
              <a:path w="381000">
                <a:moveTo>
                  <a:pt x="0" y="0"/>
                </a:moveTo>
                <a:lnTo>
                  <a:pt x="380418" y="0"/>
                </a:lnTo>
              </a:path>
            </a:pathLst>
          </a:custGeom>
          <a:ln w="21057">
            <a:solidFill>
              <a:srgbClr val="FED531"/>
            </a:solidFill>
          </a:ln>
        </p:spPr>
        <p:txBody>
          <a:bodyPr wrap="square" lIns="0" tIns="0" rIns="0" bIns="0" rtlCol="0"/>
          <a:lstStyle/>
          <a:p>
            <a:endParaRPr/>
          </a:p>
        </p:txBody>
      </p:sp>
      <p:sp>
        <p:nvSpPr>
          <p:cNvPr id="152" name="object 152"/>
          <p:cNvSpPr/>
          <p:nvPr/>
        </p:nvSpPr>
        <p:spPr>
          <a:xfrm>
            <a:off x="11472462" y="2279233"/>
            <a:ext cx="381000" cy="0"/>
          </a:xfrm>
          <a:custGeom>
            <a:avLst/>
            <a:gdLst/>
            <a:ahLst/>
            <a:cxnLst/>
            <a:rect l="l" t="t" r="r" b="b"/>
            <a:pathLst>
              <a:path w="381000">
                <a:moveTo>
                  <a:pt x="0" y="0"/>
                </a:moveTo>
                <a:lnTo>
                  <a:pt x="380418" y="0"/>
                </a:lnTo>
              </a:path>
            </a:pathLst>
          </a:custGeom>
          <a:ln w="21057">
            <a:solidFill>
              <a:srgbClr val="FED531"/>
            </a:solidFill>
          </a:ln>
        </p:spPr>
        <p:txBody>
          <a:bodyPr wrap="square" lIns="0" tIns="0" rIns="0" bIns="0" rtlCol="0"/>
          <a:lstStyle/>
          <a:p>
            <a:endParaRPr/>
          </a:p>
        </p:txBody>
      </p:sp>
      <p:sp>
        <p:nvSpPr>
          <p:cNvPr id="153" name="object 153"/>
          <p:cNvSpPr/>
          <p:nvPr/>
        </p:nvSpPr>
        <p:spPr>
          <a:xfrm>
            <a:off x="11414892" y="2339582"/>
            <a:ext cx="438150" cy="0"/>
          </a:xfrm>
          <a:custGeom>
            <a:avLst/>
            <a:gdLst/>
            <a:ahLst/>
            <a:cxnLst/>
            <a:rect l="l" t="t" r="r" b="b"/>
            <a:pathLst>
              <a:path w="438150">
                <a:moveTo>
                  <a:pt x="0" y="0"/>
                </a:moveTo>
                <a:lnTo>
                  <a:pt x="437988" y="0"/>
                </a:lnTo>
              </a:path>
            </a:pathLst>
          </a:custGeom>
          <a:ln w="21057">
            <a:solidFill>
              <a:srgbClr val="FED531"/>
            </a:solidFill>
          </a:ln>
        </p:spPr>
        <p:txBody>
          <a:bodyPr wrap="square" lIns="0" tIns="0" rIns="0" bIns="0" rtlCol="0"/>
          <a:lstStyle/>
          <a:p>
            <a:endParaRPr/>
          </a:p>
        </p:txBody>
      </p:sp>
      <p:sp>
        <p:nvSpPr>
          <p:cNvPr id="154" name="object 154"/>
          <p:cNvSpPr/>
          <p:nvPr/>
        </p:nvSpPr>
        <p:spPr>
          <a:xfrm>
            <a:off x="11414892" y="2399974"/>
            <a:ext cx="438150" cy="0"/>
          </a:xfrm>
          <a:custGeom>
            <a:avLst/>
            <a:gdLst/>
            <a:ahLst/>
            <a:cxnLst/>
            <a:rect l="l" t="t" r="r" b="b"/>
            <a:pathLst>
              <a:path w="438150">
                <a:moveTo>
                  <a:pt x="0" y="0"/>
                </a:moveTo>
                <a:lnTo>
                  <a:pt x="437988" y="0"/>
                </a:lnTo>
              </a:path>
            </a:pathLst>
          </a:custGeom>
          <a:ln w="21057">
            <a:solidFill>
              <a:srgbClr val="FED531"/>
            </a:solidFill>
          </a:ln>
        </p:spPr>
        <p:txBody>
          <a:bodyPr wrap="square" lIns="0" tIns="0" rIns="0" bIns="0" rtlCol="0"/>
          <a:lstStyle/>
          <a:p>
            <a:endParaRPr/>
          </a:p>
        </p:txBody>
      </p:sp>
      <p:sp>
        <p:nvSpPr>
          <p:cNvPr id="155" name="object 155"/>
          <p:cNvSpPr/>
          <p:nvPr/>
        </p:nvSpPr>
        <p:spPr>
          <a:xfrm>
            <a:off x="11410007" y="2443478"/>
            <a:ext cx="95473" cy="195115"/>
          </a:xfrm>
          <a:prstGeom prst="rect">
            <a:avLst/>
          </a:prstGeom>
          <a:blipFill>
            <a:blip r:embed="rId39" cstate="print"/>
            <a:stretch>
              <a:fillRect/>
            </a:stretch>
          </a:blipFill>
        </p:spPr>
        <p:txBody>
          <a:bodyPr wrap="square" lIns="0" tIns="0" rIns="0" bIns="0" rtlCol="0"/>
          <a:lstStyle/>
          <a:p>
            <a:endParaRPr/>
          </a:p>
        </p:txBody>
      </p:sp>
      <p:sp>
        <p:nvSpPr>
          <p:cNvPr id="156" name="object 156"/>
          <p:cNvSpPr/>
          <p:nvPr/>
        </p:nvSpPr>
        <p:spPr>
          <a:xfrm>
            <a:off x="11754628" y="2541394"/>
            <a:ext cx="95473" cy="97199"/>
          </a:xfrm>
          <a:prstGeom prst="rect">
            <a:avLst/>
          </a:prstGeom>
          <a:blipFill>
            <a:blip r:embed="rId40" cstate="print"/>
            <a:stretch>
              <a:fillRect/>
            </a:stretch>
          </a:blipFill>
        </p:spPr>
        <p:txBody>
          <a:bodyPr wrap="square" lIns="0" tIns="0" rIns="0" bIns="0" rtlCol="0"/>
          <a:lstStyle/>
          <a:p>
            <a:endParaRPr/>
          </a:p>
        </p:txBody>
      </p:sp>
      <p:sp>
        <p:nvSpPr>
          <p:cNvPr id="157" name="object 157"/>
          <p:cNvSpPr/>
          <p:nvPr/>
        </p:nvSpPr>
        <p:spPr>
          <a:xfrm>
            <a:off x="11524853" y="2483487"/>
            <a:ext cx="95473" cy="155106"/>
          </a:xfrm>
          <a:prstGeom prst="rect">
            <a:avLst/>
          </a:prstGeom>
          <a:blipFill>
            <a:blip r:embed="rId41" cstate="print"/>
            <a:stretch>
              <a:fillRect/>
            </a:stretch>
          </a:blipFill>
        </p:spPr>
        <p:txBody>
          <a:bodyPr wrap="square" lIns="0" tIns="0" rIns="0" bIns="0" rtlCol="0"/>
          <a:lstStyle/>
          <a:p>
            <a:endParaRPr/>
          </a:p>
        </p:txBody>
      </p:sp>
      <p:sp>
        <p:nvSpPr>
          <p:cNvPr id="158" name="object 158"/>
          <p:cNvSpPr/>
          <p:nvPr/>
        </p:nvSpPr>
        <p:spPr>
          <a:xfrm>
            <a:off x="11639740" y="2446637"/>
            <a:ext cx="95473" cy="191957"/>
          </a:xfrm>
          <a:prstGeom prst="rect">
            <a:avLst/>
          </a:prstGeom>
          <a:blipFill>
            <a:blip r:embed="rId42" cstate="print"/>
            <a:stretch>
              <a:fillRect/>
            </a:stretch>
          </a:blipFill>
        </p:spPr>
        <p:txBody>
          <a:bodyPr wrap="square" lIns="0" tIns="0" rIns="0" bIns="0" rtlCol="0"/>
          <a:lstStyle/>
          <a:p>
            <a:endParaRPr/>
          </a:p>
        </p:txBody>
      </p:sp>
      <p:sp>
        <p:nvSpPr>
          <p:cNvPr id="159" name="object 159"/>
          <p:cNvSpPr/>
          <p:nvPr/>
        </p:nvSpPr>
        <p:spPr>
          <a:xfrm>
            <a:off x="11061620" y="2079737"/>
            <a:ext cx="370205" cy="598170"/>
          </a:xfrm>
          <a:custGeom>
            <a:avLst/>
            <a:gdLst/>
            <a:ahLst/>
            <a:cxnLst/>
            <a:rect l="l" t="t" r="r" b="b"/>
            <a:pathLst>
              <a:path w="370204" h="598169">
                <a:moveTo>
                  <a:pt x="152525" y="288146"/>
                </a:moveTo>
                <a:lnTo>
                  <a:pt x="129475" y="288146"/>
                </a:lnTo>
                <a:lnTo>
                  <a:pt x="134318" y="277238"/>
                </a:lnTo>
                <a:lnTo>
                  <a:pt x="116307" y="263080"/>
                </a:lnTo>
                <a:lnTo>
                  <a:pt x="87769" y="227467"/>
                </a:lnTo>
                <a:lnTo>
                  <a:pt x="69612" y="177681"/>
                </a:lnTo>
                <a:lnTo>
                  <a:pt x="67336" y="148284"/>
                </a:lnTo>
                <a:lnTo>
                  <a:pt x="70871" y="119013"/>
                </a:lnTo>
                <a:lnTo>
                  <a:pt x="103631" y="53212"/>
                </a:lnTo>
                <a:lnTo>
                  <a:pt x="136113" y="24652"/>
                </a:lnTo>
                <a:lnTo>
                  <a:pt x="175332" y="6413"/>
                </a:lnTo>
                <a:lnTo>
                  <a:pt x="218968" y="0"/>
                </a:lnTo>
                <a:lnTo>
                  <a:pt x="234625" y="810"/>
                </a:lnTo>
                <a:lnTo>
                  <a:pt x="250033" y="3232"/>
                </a:lnTo>
                <a:lnTo>
                  <a:pt x="265133" y="7248"/>
                </a:lnTo>
                <a:lnTo>
                  <a:pt x="279866" y="12844"/>
                </a:lnTo>
                <a:lnTo>
                  <a:pt x="292553" y="21057"/>
                </a:lnTo>
                <a:lnTo>
                  <a:pt x="218968" y="21057"/>
                </a:lnTo>
                <a:lnTo>
                  <a:pt x="181390" y="26581"/>
                </a:lnTo>
                <a:lnTo>
                  <a:pt x="119657" y="66878"/>
                </a:lnTo>
                <a:lnTo>
                  <a:pt x="91461" y="123531"/>
                </a:lnTo>
                <a:lnTo>
                  <a:pt x="88419" y="148737"/>
                </a:lnTo>
                <a:lnTo>
                  <a:pt x="90375" y="174053"/>
                </a:lnTo>
                <a:lnTo>
                  <a:pt x="108887" y="221708"/>
                </a:lnTo>
                <a:lnTo>
                  <a:pt x="143507" y="258015"/>
                </a:lnTo>
                <a:lnTo>
                  <a:pt x="179564" y="275927"/>
                </a:lnTo>
                <a:lnTo>
                  <a:pt x="218800" y="282039"/>
                </a:lnTo>
                <a:lnTo>
                  <a:pt x="293893" y="282039"/>
                </a:lnTo>
                <a:lnTo>
                  <a:pt x="281312" y="287893"/>
                </a:lnTo>
                <a:lnTo>
                  <a:pt x="152638" y="287893"/>
                </a:lnTo>
                <a:lnTo>
                  <a:pt x="152525" y="288146"/>
                </a:lnTo>
                <a:close/>
              </a:path>
              <a:path w="370204" h="598169">
                <a:moveTo>
                  <a:pt x="293893" y="282039"/>
                </a:moveTo>
                <a:lnTo>
                  <a:pt x="218800" y="282039"/>
                </a:lnTo>
                <a:lnTo>
                  <a:pt x="256379" y="276515"/>
                </a:lnTo>
                <a:lnTo>
                  <a:pt x="290152" y="260808"/>
                </a:lnTo>
                <a:lnTo>
                  <a:pt x="318129" y="236218"/>
                </a:lnTo>
                <a:lnTo>
                  <a:pt x="338320" y="204043"/>
                </a:lnTo>
                <a:lnTo>
                  <a:pt x="349326" y="153463"/>
                </a:lnTo>
                <a:lnTo>
                  <a:pt x="340394" y="104238"/>
                </a:lnTo>
                <a:lnTo>
                  <a:pt x="313695" y="61937"/>
                </a:lnTo>
                <a:lnTo>
                  <a:pt x="271400" y="32133"/>
                </a:lnTo>
                <a:lnTo>
                  <a:pt x="232449" y="21751"/>
                </a:lnTo>
                <a:lnTo>
                  <a:pt x="218968" y="21057"/>
                </a:lnTo>
                <a:lnTo>
                  <a:pt x="292553" y="21057"/>
                </a:lnTo>
                <a:lnTo>
                  <a:pt x="320541" y="39172"/>
                </a:lnTo>
                <a:lnTo>
                  <a:pt x="349934" y="75618"/>
                </a:lnTo>
                <a:lnTo>
                  <a:pt x="366760" y="118866"/>
                </a:lnTo>
                <a:lnTo>
                  <a:pt x="369733" y="165601"/>
                </a:lnTo>
                <a:lnTo>
                  <a:pt x="357566" y="212508"/>
                </a:lnTo>
                <a:lnTo>
                  <a:pt x="334137" y="249866"/>
                </a:lnTo>
                <a:lnTo>
                  <a:pt x="301654" y="278428"/>
                </a:lnTo>
                <a:lnTo>
                  <a:pt x="293893" y="282039"/>
                </a:lnTo>
                <a:close/>
              </a:path>
              <a:path w="370204" h="598169">
                <a:moveTo>
                  <a:pt x="338320" y="204043"/>
                </a:moveTo>
                <a:close/>
              </a:path>
              <a:path w="370204" h="598169">
                <a:moveTo>
                  <a:pt x="245994" y="299095"/>
                </a:moveTo>
                <a:lnTo>
                  <a:pt x="161819" y="299095"/>
                </a:lnTo>
                <a:lnTo>
                  <a:pt x="164430" y="293073"/>
                </a:lnTo>
                <a:lnTo>
                  <a:pt x="158618" y="290504"/>
                </a:lnTo>
                <a:lnTo>
                  <a:pt x="157902" y="290251"/>
                </a:lnTo>
                <a:lnTo>
                  <a:pt x="157439" y="289999"/>
                </a:lnTo>
                <a:lnTo>
                  <a:pt x="152638" y="287893"/>
                </a:lnTo>
                <a:lnTo>
                  <a:pt x="281312" y="287893"/>
                </a:lnTo>
                <a:lnTo>
                  <a:pt x="262436" y="296676"/>
                </a:lnTo>
                <a:lnTo>
                  <a:pt x="245994" y="299095"/>
                </a:lnTo>
                <a:close/>
              </a:path>
              <a:path w="370204" h="598169">
                <a:moveTo>
                  <a:pt x="44362" y="598065"/>
                </a:moveTo>
                <a:lnTo>
                  <a:pt x="39603" y="598065"/>
                </a:lnTo>
                <a:lnTo>
                  <a:pt x="34971" y="597096"/>
                </a:lnTo>
                <a:lnTo>
                  <a:pt x="20568" y="590737"/>
                </a:lnTo>
                <a:lnTo>
                  <a:pt x="9395" y="582880"/>
                </a:lnTo>
                <a:lnTo>
                  <a:pt x="2348" y="571727"/>
                </a:lnTo>
                <a:lnTo>
                  <a:pt x="0" y="558750"/>
                </a:lnTo>
                <a:lnTo>
                  <a:pt x="2922" y="545422"/>
                </a:lnTo>
                <a:lnTo>
                  <a:pt x="87951" y="351864"/>
                </a:lnTo>
                <a:lnTo>
                  <a:pt x="90772" y="345505"/>
                </a:lnTo>
                <a:lnTo>
                  <a:pt x="95363" y="340325"/>
                </a:lnTo>
                <a:lnTo>
                  <a:pt x="101006" y="336745"/>
                </a:lnTo>
                <a:lnTo>
                  <a:pt x="99532" y="334850"/>
                </a:lnTo>
                <a:lnTo>
                  <a:pt x="98269" y="332829"/>
                </a:lnTo>
                <a:lnTo>
                  <a:pt x="97258" y="330681"/>
                </a:lnTo>
                <a:lnTo>
                  <a:pt x="95056" y="324470"/>
                </a:lnTo>
                <a:lnTo>
                  <a:pt x="94205" y="318110"/>
                </a:lnTo>
                <a:lnTo>
                  <a:pt x="94711" y="311812"/>
                </a:lnTo>
                <a:lnTo>
                  <a:pt x="125601" y="287977"/>
                </a:lnTo>
                <a:lnTo>
                  <a:pt x="126906" y="287977"/>
                </a:lnTo>
                <a:lnTo>
                  <a:pt x="128212" y="288019"/>
                </a:lnTo>
                <a:lnTo>
                  <a:pt x="129475" y="288146"/>
                </a:lnTo>
                <a:lnTo>
                  <a:pt x="152525" y="288146"/>
                </a:lnTo>
                <a:lnTo>
                  <a:pt x="149943" y="293915"/>
                </a:lnTo>
                <a:lnTo>
                  <a:pt x="161819" y="299095"/>
                </a:lnTo>
                <a:lnTo>
                  <a:pt x="245994" y="299095"/>
                </a:lnTo>
                <a:lnTo>
                  <a:pt x="245708" y="299137"/>
                </a:lnTo>
                <a:lnTo>
                  <a:pt x="184771" y="299137"/>
                </a:lnTo>
                <a:lnTo>
                  <a:pt x="180418" y="309034"/>
                </a:lnTo>
                <a:lnTo>
                  <a:pt x="121052" y="309034"/>
                </a:lnTo>
                <a:lnTo>
                  <a:pt x="117262" y="311098"/>
                </a:lnTo>
                <a:lnTo>
                  <a:pt x="115872" y="314256"/>
                </a:lnTo>
                <a:lnTo>
                  <a:pt x="114567" y="317162"/>
                </a:lnTo>
                <a:lnTo>
                  <a:pt x="155712" y="342768"/>
                </a:lnTo>
                <a:lnTo>
                  <a:pt x="157944" y="343273"/>
                </a:lnTo>
                <a:lnTo>
                  <a:pt x="190146" y="343273"/>
                </a:lnTo>
                <a:lnTo>
                  <a:pt x="189151" y="346474"/>
                </a:lnTo>
                <a:lnTo>
                  <a:pt x="185472" y="352370"/>
                </a:lnTo>
                <a:lnTo>
                  <a:pt x="114188" y="352370"/>
                </a:lnTo>
                <a:lnTo>
                  <a:pt x="109387" y="355529"/>
                </a:lnTo>
                <a:lnTo>
                  <a:pt x="107239" y="360330"/>
                </a:lnTo>
                <a:lnTo>
                  <a:pt x="19220" y="560583"/>
                </a:lnTo>
                <a:lnTo>
                  <a:pt x="22294" y="568501"/>
                </a:lnTo>
                <a:lnTo>
                  <a:pt x="39098" y="575871"/>
                </a:lnTo>
                <a:lnTo>
                  <a:pt x="40783" y="576629"/>
                </a:lnTo>
                <a:lnTo>
                  <a:pt x="42551" y="577008"/>
                </a:lnTo>
                <a:lnTo>
                  <a:pt x="76170" y="577008"/>
                </a:lnTo>
                <a:lnTo>
                  <a:pt x="75948" y="577513"/>
                </a:lnTo>
                <a:lnTo>
                  <a:pt x="70610" y="585983"/>
                </a:lnTo>
                <a:lnTo>
                  <a:pt x="63219" y="592463"/>
                </a:lnTo>
                <a:lnTo>
                  <a:pt x="54296" y="596606"/>
                </a:lnTo>
                <a:lnTo>
                  <a:pt x="44362" y="598065"/>
                </a:lnTo>
                <a:close/>
              </a:path>
              <a:path w="370204" h="598169">
                <a:moveTo>
                  <a:pt x="218800" y="303096"/>
                </a:moveTo>
                <a:lnTo>
                  <a:pt x="210178" y="302839"/>
                </a:lnTo>
                <a:lnTo>
                  <a:pt x="201628" y="302080"/>
                </a:lnTo>
                <a:lnTo>
                  <a:pt x="193156" y="300840"/>
                </a:lnTo>
                <a:lnTo>
                  <a:pt x="184771" y="299137"/>
                </a:lnTo>
                <a:lnTo>
                  <a:pt x="245708" y="299137"/>
                </a:lnTo>
                <a:lnTo>
                  <a:pt x="218800" y="303096"/>
                </a:lnTo>
                <a:close/>
              </a:path>
              <a:path w="370204" h="598169">
                <a:moveTo>
                  <a:pt x="190146" y="343273"/>
                </a:moveTo>
                <a:lnTo>
                  <a:pt x="164641" y="343273"/>
                </a:lnTo>
                <a:lnTo>
                  <a:pt x="168473" y="341210"/>
                </a:lnTo>
                <a:lnTo>
                  <a:pt x="171168" y="335061"/>
                </a:lnTo>
                <a:lnTo>
                  <a:pt x="130023" y="309497"/>
                </a:lnTo>
                <a:lnTo>
                  <a:pt x="127749" y="309034"/>
                </a:lnTo>
                <a:lnTo>
                  <a:pt x="180418" y="309034"/>
                </a:lnTo>
                <a:lnTo>
                  <a:pt x="179844" y="310340"/>
                </a:lnTo>
                <a:lnTo>
                  <a:pt x="183466" y="313498"/>
                </a:lnTo>
                <a:lnTo>
                  <a:pt x="186414" y="317331"/>
                </a:lnTo>
                <a:lnTo>
                  <a:pt x="188450" y="321626"/>
                </a:lnTo>
                <a:lnTo>
                  <a:pt x="190661" y="327795"/>
                </a:lnTo>
                <a:lnTo>
                  <a:pt x="191345" y="332829"/>
                </a:lnTo>
                <a:lnTo>
                  <a:pt x="191453" y="335061"/>
                </a:lnTo>
                <a:lnTo>
                  <a:pt x="191023" y="340453"/>
                </a:lnTo>
                <a:lnTo>
                  <a:pt x="190146" y="343273"/>
                </a:lnTo>
                <a:close/>
              </a:path>
              <a:path w="370204" h="598169">
                <a:moveTo>
                  <a:pt x="164047" y="375533"/>
                </a:moveTo>
                <a:lnTo>
                  <a:pt x="141730" y="375533"/>
                </a:lnTo>
                <a:lnTo>
                  <a:pt x="143162" y="372290"/>
                </a:lnTo>
                <a:lnTo>
                  <a:pt x="143247" y="368668"/>
                </a:lnTo>
                <a:lnTo>
                  <a:pt x="140636" y="361972"/>
                </a:lnTo>
                <a:lnTo>
                  <a:pt x="138109" y="359361"/>
                </a:lnTo>
                <a:lnTo>
                  <a:pt x="123158" y="352749"/>
                </a:lnTo>
                <a:lnTo>
                  <a:pt x="121347" y="352370"/>
                </a:lnTo>
                <a:lnTo>
                  <a:pt x="185472" y="352370"/>
                </a:lnTo>
                <a:lnTo>
                  <a:pt x="184911" y="353269"/>
                </a:lnTo>
                <a:lnTo>
                  <a:pt x="178949" y="358608"/>
                </a:lnTo>
                <a:lnTo>
                  <a:pt x="171645" y="362280"/>
                </a:lnTo>
                <a:lnTo>
                  <a:pt x="163377" y="364078"/>
                </a:lnTo>
                <a:lnTo>
                  <a:pt x="164599" y="370774"/>
                </a:lnTo>
                <a:lnTo>
                  <a:pt x="164047" y="375533"/>
                </a:lnTo>
                <a:close/>
              </a:path>
              <a:path w="370204" h="598169">
                <a:moveTo>
                  <a:pt x="76170" y="577008"/>
                </a:moveTo>
                <a:lnTo>
                  <a:pt x="49711" y="577008"/>
                </a:lnTo>
                <a:lnTo>
                  <a:pt x="54512" y="573849"/>
                </a:lnTo>
                <a:lnTo>
                  <a:pt x="56660" y="569048"/>
                </a:lnTo>
                <a:lnTo>
                  <a:pt x="141730" y="375533"/>
                </a:lnTo>
                <a:lnTo>
                  <a:pt x="164047" y="375533"/>
                </a:lnTo>
                <a:lnTo>
                  <a:pt x="163798" y="377680"/>
                </a:lnTo>
                <a:lnTo>
                  <a:pt x="160977" y="383998"/>
                </a:lnTo>
                <a:lnTo>
                  <a:pt x="76170" y="577008"/>
                </a:lnTo>
                <a:close/>
              </a:path>
            </a:pathLst>
          </a:custGeom>
          <a:solidFill>
            <a:srgbClr val="FED531"/>
          </a:solidFill>
        </p:spPr>
        <p:txBody>
          <a:bodyPr wrap="square" lIns="0" tIns="0" rIns="0" bIns="0" rtlCol="0"/>
          <a:lstStyle/>
          <a:p>
            <a:endParaRPr/>
          </a:p>
        </p:txBody>
      </p:sp>
      <p:sp>
        <p:nvSpPr>
          <p:cNvPr id="160" name="object 160"/>
          <p:cNvSpPr/>
          <p:nvPr/>
        </p:nvSpPr>
        <p:spPr>
          <a:xfrm>
            <a:off x="11169510" y="2120251"/>
            <a:ext cx="221991" cy="222068"/>
          </a:xfrm>
          <a:prstGeom prst="rect">
            <a:avLst/>
          </a:prstGeom>
          <a:blipFill>
            <a:blip r:embed="rId43" cstate="print"/>
            <a:stretch>
              <a:fillRect/>
            </a:stretch>
          </a:blipFill>
        </p:spPr>
        <p:txBody>
          <a:bodyPr wrap="square" lIns="0" tIns="0" rIns="0" bIns="0" rtlCol="0"/>
          <a:lstStyle/>
          <a:p>
            <a:endParaRPr/>
          </a:p>
        </p:txBody>
      </p:sp>
      <p:sp>
        <p:nvSpPr>
          <p:cNvPr id="161" name="object 161"/>
          <p:cNvSpPr/>
          <p:nvPr/>
        </p:nvSpPr>
        <p:spPr>
          <a:xfrm>
            <a:off x="9392211" y="1791002"/>
            <a:ext cx="521970" cy="502284"/>
          </a:xfrm>
          <a:custGeom>
            <a:avLst/>
            <a:gdLst/>
            <a:ahLst/>
            <a:cxnLst/>
            <a:rect l="l" t="t" r="r" b="b"/>
            <a:pathLst>
              <a:path w="521970" h="502285">
                <a:moveTo>
                  <a:pt x="16340" y="499054"/>
                </a:moveTo>
                <a:lnTo>
                  <a:pt x="4716" y="499054"/>
                </a:lnTo>
                <a:lnTo>
                  <a:pt x="0" y="494337"/>
                </a:lnTo>
                <a:lnTo>
                  <a:pt x="0" y="34407"/>
                </a:lnTo>
                <a:lnTo>
                  <a:pt x="2705" y="21018"/>
                </a:lnTo>
                <a:lnTo>
                  <a:pt x="10081" y="10081"/>
                </a:lnTo>
                <a:lnTo>
                  <a:pt x="21018" y="2705"/>
                </a:lnTo>
                <a:lnTo>
                  <a:pt x="34407" y="0"/>
                </a:lnTo>
                <a:lnTo>
                  <a:pt x="401349" y="0"/>
                </a:lnTo>
                <a:lnTo>
                  <a:pt x="439435" y="12401"/>
                </a:lnTo>
                <a:lnTo>
                  <a:pt x="449968" y="21057"/>
                </a:lnTo>
                <a:lnTo>
                  <a:pt x="27037" y="21057"/>
                </a:lnTo>
                <a:lnTo>
                  <a:pt x="21057" y="27037"/>
                </a:lnTo>
                <a:lnTo>
                  <a:pt x="21057" y="494337"/>
                </a:lnTo>
                <a:lnTo>
                  <a:pt x="16340" y="499054"/>
                </a:lnTo>
                <a:close/>
              </a:path>
              <a:path w="521970" h="502285">
                <a:moveTo>
                  <a:pt x="517121" y="501833"/>
                </a:moveTo>
                <a:lnTo>
                  <a:pt x="511267" y="501833"/>
                </a:lnTo>
                <a:lnTo>
                  <a:pt x="505455" y="501833"/>
                </a:lnTo>
                <a:lnTo>
                  <a:pt x="500739" y="497159"/>
                </a:lnTo>
                <a:lnTo>
                  <a:pt x="500739" y="123689"/>
                </a:lnTo>
                <a:lnTo>
                  <a:pt x="499632" y="115066"/>
                </a:lnTo>
                <a:lnTo>
                  <a:pt x="434198" y="35039"/>
                </a:lnTo>
                <a:lnTo>
                  <a:pt x="401349" y="21057"/>
                </a:lnTo>
                <a:lnTo>
                  <a:pt x="449968" y="21057"/>
                </a:lnTo>
                <a:lnTo>
                  <a:pt x="502297" y="75300"/>
                </a:lnTo>
                <a:lnTo>
                  <a:pt x="520289" y="111065"/>
                </a:lnTo>
                <a:lnTo>
                  <a:pt x="521796" y="123689"/>
                </a:lnTo>
                <a:lnTo>
                  <a:pt x="521796" y="497159"/>
                </a:lnTo>
                <a:lnTo>
                  <a:pt x="517121" y="501833"/>
                </a:lnTo>
                <a:close/>
              </a:path>
            </a:pathLst>
          </a:custGeom>
          <a:solidFill>
            <a:srgbClr val="FED531"/>
          </a:solidFill>
        </p:spPr>
        <p:txBody>
          <a:bodyPr wrap="square" lIns="0" tIns="0" rIns="0" bIns="0" rtlCol="0"/>
          <a:lstStyle/>
          <a:p>
            <a:endParaRPr/>
          </a:p>
        </p:txBody>
      </p:sp>
      <p:sp>
        <p:nvSpPr>
          <p:cNvPr id="162" name="object 162"/>
          <p:cNvSpPr/>
          <p:nvPr/>
        </p:nvSpPr>
        <p:spPr>
          <a:xfrm>
            <a:off x="9810617" y="1802752"/>
            <a:ext cx="92075" cy="96520"/>
          </a:xfrm>
          <a:custGeom>
            <a:avLst/>
            <a:gdLst/>
            <a:ahLst/>
            <a:cxnLst/>
            <a:rect l="l" t="t" r="r" b="b"/>
            <a:pathLst>
              <a:path w="92075" h="96519">
                <a:moveTo>
                  <a:pt x="83596" y="96525"/>
                </a:moveTo>
                <a:lnTo>
                  <a:pt x="68983" y="96525"/>
                </a:lnTo>
                <a:lnTo>
                  <a:pt x="34407" y="96525"/>
                </a:lnTo>
                <a:lnTo>
                  <a:pt x="21036" y="93814"/>
                </a:lnTo>
                <a:lnTo>
                  <a:pt x="10096" y="86429"/>
                </a:lnTo>
                <a:lnTo>
                  <a:pt x="2706" y="75468"/>
                </a:lnTo>
                <a:lnTo>
                  <a:pt x="0" y="62118"/>
                </a:lnTo>
                <a:lnTo>
                  <a:pt x="0" y="22657"/>
                </a:lnTo>
                <a:lnTo>
                  <a:pt x="1585" y="12063"/>
                </a:lnTo>
                <a:lnTo>
                  <a:pt x="5674" y="5058"/>
                </a:lnTo>
                <a:lnTo>
                  <a:pt x="11264" y="1189"/>
                </a:lnTo>
                <a:lnTo>
                  <a:pt x="17351" y="0"/>
                </a:lnTo>
                <a:lnTo>
                  <a:pt x="23204" y="0"/>
                </a:lnTo>
                <a:lnTo>
                  <a:pt x="29016" y="2990"/>
                </a:lnTo>
                <a:lnTo>
                  <a:pt x="50011" y="25268"/>
                </a:lnTo>
                <a:lnTo>
                  <a:pt x="21057" y="25268"/>
                </a:lnTo>
                <a:lnTo>
                  <a:pt x="21057" y="69446"/>
                </a:lnTo>
                <a:lnTo>
                  <a:pt x="27037" y="75468"/>
                </a:lnTo>
                <a:lnTo>
                  <a:pt x="91836" y="75468"/>
                </a:lnTo>
                <a:lnTo>
                  <a:pt x="91878" y="81052"/>
                </a:lnTo>
                <a:lnTo>
                  <a:pt x="90714" y="85070"/>
                </a:lnTo>
                <a:lnTo>
                  <a:pt x="88861" y="89324"/>
                </a:lnTo>
                <a:lnTo>
                  <a:pt x="83596" y="96525"/>
                </a:lnTo>
                <a:close/>
              </a:path>
              <a:path w="92075" h="96519">
                <a:moveTo>
                  <a:pt x="91836" y="75468"/>
                </a:moveTo>
                <a:lnTo>
                  <a:pt x="68435" y="75468"/>
                </a:lnTo>
                <a:lnTo>
                  <a:pt x="21057" y="25268"/>
                </a:lnTo>
                <a:lnTo>
                  <a:pt x="50011" y="25268"/>
                </a:lnTo>
                <a:lnTo>
                  <a:pt x="84144" y="61402"/>
                </a:lnTo>
                <a:lnTo>
                  <a:pt x="89659" y="68974"/>
                </a:lnTo>
                <a:lnTo>
                  <a:pt x="91836" y="75468"/>
                </a:lnTo>
                <a:close/>
              </a:path>
            </a:pathLst>
          </a:custGeom>
          <a:solidFill>
            <a:srgbClr val="FED531"/>
          </a:solidFill>
        </p:spPr>
        <p:txBody>
          <a:bodyPr wrap="square" lIns="0" tIns="0" rIns="0" bIns="0" rtlCol="0"/>
          <a:lstStyle/>
          <a:p>
            <a:endParaRPr/>
          </a:p>
        </p:txBody>
      </p:sp>
      <p:sp>
        <p:nvSpPr>
          <p:cNvPr id="163" name="object 163"/>
          <p:cNvSpPr/>
          <p:nvPr/>
        </p:nvSpPr>
        <p:spPr>
          <a:xfrm>
            <a:off x="9479261" y="1885380"/>
            <a:ext cx="163150" cy="163192"/>
          </a:xfrm>
          <a:prstGeom prst="rect">
            <a:avLst/>
          </a:prstGeom>
          <a:blipFill>
            <a:blip r:embed="rId44" cstate="print"/>
            <a:stretch>
              <a:fillRect/>
            </a:stretch>
          </a:blipFill>
        </p:spPr>
        <p:txBody>
          <a:bodyPr wrap="square" lIns="0" tIns="0" rIns="0" bIns="0" rtlCol="0"/>
          <a:lstStyle/>
          <a:p>
            <a:endParaRPr/>
          </a:p>
        </p:txBody>
      </p:sp>
      <p:sp>
        <p:nvSpPr>
          <p:cNvPr id="164" name="object 164"/>
          <p:cNvSpPr/>
          <p:nvPr/>
        </p:nvSpPr>
        <p:spPr>
          <a:xfrm>
            <a:off x="9670123" y="1888370"/>
            <a:ext cx="160655" cy="160655"/>
          </a:xfrm>
          <a:custGeom>
            <a:avLst/>
            <a:gdLst/>
            <a:ahLst/>
            <a:cxnLst/>
            <a:rect l="l" t="t" r="r" b="b"/>
            <a:pathLst>
              <a:path w="160654" h="160655">
                <a:moveTo>
                  <a:pt x="80101" y="160202"/>
                </a:moveTo>
                <a:lnTo>
                  <a:pt x="48947" y="153893"/>
                </a:lnTo>
                <a:lnTo>
                  <a:pt x="23483" y="136703"/>
                </a:lnTo>
                <a:lnTo>
                  <a:pt x="6303" y="111237"/>
                </a:lnTo>
                <a:lnTo>
                  <a:pt x="0" y="80101"/>
                </a:lnTo>
                <a:lnTo>
                  <a:pt x="6303" y="48965"/>
                </a:lnTo>
                <a:lnTo>
                  <a:pt x="23483" y="23499"/>
                </a:lnTo>
                <a:lnTo>
                  <a:pt x="48947" y="6309"/>
                </a:lnTo>
                <a:lnTo>
                  <a:pt x="80101" y="0"/>
                </a:lnTo>
                <a:lnTo>
                  <a:pt x="111230" y="6309"/>
                </a:lnTo>
                <a:lnTo>
                  <a:pt x="134562" y="22067"/>
                </a:lnTo>
                <a:lnTo>
                  <a:pt x="69572" y="22067"/>
                </a:lnTo>
                <a:lnTo>
                  <a:pt x="52795" y="27822"/>
                </a:lnTo>
                <a:lnTo>
                  <a:pt x="38734" y="38066"/>
                </a:lnTo>
                <a:lnTo>
                  <a:pt x="28258" y="51934"/>
                </a:lnTo>
                <a:lnTo>
                  <a:pt x="22236" y="68562"/>
                </a:lnTo>
                <a:lnTo>
                  <a:pt x="157824" y="68562"/>
                </a:lnTo>
                <a:lnTo>
                  <a:pt x="160160" y="80101"/>
                </a:lnTo>
                <a:lnTo>
                  <a:pt x="158234" y="89619"/>
                </a:lnTo>
                <a:lnTo>
                  <a:pt x="21899" y="89619"/>
                </a:lnTo>
                <a:lnTo>
                  <a:pt x="27613" y="106953"/>
                </a:lnTo>
                <a:lnTo>
                  <a:pt x="38076" y="121441"/>
                </a:lnTo>
                <a:lnTo>
                  <a:pt x="52369" y="132147"/>
                </a:lnTo>
                <a:lnTo>
                  <a:pt x="69572" y="138134"/>
                </a:lnTo>
                <a:lnTo>
                  <a:pt x="134562" y="138134"/>
                </a:lnTo>
                <a:lnTo>
                  <a:pt x="111230" y="153893"/>
                </a:lnTo>
                <a:lnTo>
                  <a:pt x="80101" y="160202"/>
                </a:lnTo>
                <a:close/>
              </a:path>
              <a:path w="160654" h="160655">
                <a:moveTo>
                  <a:pt x="90629" y="68562"/>
                </a:moveTo>
                <a:lnTo>
                  <a:pt x="69572" y="68562"/>
                </a:lnTo>
                <a:lnTo>
                  <a:pt x="69572" y="22067"/>
                </a:lnTo>
                <a:lnTo>
                  <a:pt x="90629" y="22067"/>
                </a:lnTo>
                <a:lnTo>
                  <a:pt x="90629" y="68562"/>
                </a:lnTo>
                <a:close/>
              </a:path>
              <a:path w="160654" h="160655">
                <a:moveTo>
                  <a:pt x="157824" y="68562"/>
                </a:moveTo>
                <a:lnTo>
                  <a:pt x="137966" y="68562"/>
                </a:lnTo>
                <a:lnTo>
                  <a:pt x="131926" y="51934"/>
                </a:lnTo>
                <a:lnTo>
                  <a:pt x="121452" y="38066"/>
                </a:lnTo>
                <a:lnTo>
                  <a:pt x="107401" y="27822"/>
                </a:lnTo>
                <a:lnTo>
                  <a:pt x="90629" y="22067"/>
                </a:lnTo>
                <a:lnTo>
                  <a:pt x="134562" y="22067"/>
                </a:lnTo>
                <a:lnTo>
                  <a:pt x="136681" y="23499"/>
                </a:lnTo>
                <a:lnTo>
                  <a:pt x="153857" y="48965"/>
                </a:lnTo>
                <a:lnTo>
                  <a:pt x="157824" y="68562"/>
                </a:lnTo>
                <a:close/>
              </a:path>
              <a:path w="160654" h="160655">
                <a:moveTo>
                  <a:pt x="90629" y="138134"/>
                </a:moveTo>
                <a:lnTo>
                  <a:pt x="69572" y="138134"/>
                </a:lnTo>
                <a:lnTo>
                  <a:pt x="69572" y="89619"/>
                </a:lnTo>
                <a:lnTo>
                  <a:pt x="90629" y="89619"/>
                </a:lnTo>
                <a:lnTo>
                  <a:pt x="90629" y="138134"/>
                </a:lnTo>
                <a:close/>
              </a:path>
              <a:path w="160654" h="160655">
                <a:moveTo>
                  <a:pt x="134562" y="138134"/>
                </a:moveTo>
                <a:lnTo>
                  <a:pt x="90629" y="138134"/>
                </a:lnTo>
                <a:lnTo>
                  <a:pt x="107814" y="132147"/>
                </a:lnTo>
                <a:lnTo>
                  <a:pt x="122105" y="121441"/>
                </a:lnTo>
                <a:lnTo>
                  <a:pt x="132565" y="106953"/>
                </a:lnTo>
                <a:lnTo>
                  <a:pt x="138261" y="89619"/>
                </a:lnTo>
                <a:lnTo>
                  <a:pt x="158234" y="89619"/>
                </a:lnTo>
                <a:lnTo>
                  <a:pt x="153857" y="111237"/>
                </a:lnTo>
                <a:lnTo>
                  <a:pt x="136681" y="136703"/>
                </a:lnTo>
                <a:lnTo>
                  <a:pt x="134562" y="138134"/>
                </a:lnTo>
                <a:close/>
              </a:path>
            </a:pathLst>
          </a:custGeom>
          <a:solidFill>
            <a:srgbClr val="FED531"/>
          </a:solidFill>
        </p:spPr>
        <p:txBody>
          <a:bodyPr wrap="square" lIns="0" tIns="0" rIns="0" bIns="0" rtlCol="0"/>
          <a:lstStyle/>
          <a:p>
            <a:endParaRPr/>
          </a:p>
        </p:txBody>
      </p:sp>
      <p:sp>
        <p:nvSpPr>
          <p:cNvPr id="165" name="object 165"/>
          <p:cNvSpPr/>
          <p:nvPr/>
        </p:nvSpPr>
        <p:spPr>
          <a:xfrm>
            <a:off x="9486968" y="2091108"/>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6" name="object 166"/>
          <p:cNvSpPr/>
          <p:nvPr/>
        </p:nvSpPr>
        <p:spPr>
          <a:xfrm>
            <a:off x="9486968" y="2134191"/>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7" name="object 167"/>
          <p:cNvSpPr/>
          <p:nvPr/>
        </p:nvSpPr>
        <p:spPr>
          <a:xfrm>
            <a:off x="9486968" y="2177232"/>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8" name="object 168"/>
          <p:cNvSpPr/>
          <p:nvPr/>
        </p:nvSpPr>
        <p:spPr>
          <a:xfrm>
            <a:off x="9486968" y="2220315"/>
            <a:ext cx="335915" cy="0"/>
          </a:xfrm>
          <a:custGeom>
            <a:avLst/>
            <a:gdLst/>
            <a:ahLst/>
            <a:cxnLst/>
            <a:rect l="l" t="t" r="r" b="b"/>
            <a:pathLst>
              <a:path w="335915">
                <a:moveTo>
                  <a:pt x="0" y="0"/>
                </a:moveTo>
                <a:lnTo>
                  <a:pt x="335482" y="0"/>
                </a:lnTo>
              </a:path>
            </a:pathLst>
          </a:custGeom>
          <a:ln w="21057">
            <a:solidFill>
              <a:srgbClr val="FED531"/>
            </a:solidFill>
          </a:ln>
        </p:spPr>
        <p:txBody>
          <a:bodyPr wrap="square" lIns="0" tIns="0" rIns="0" bIns="0" rtlCol="0"/>
          <a:lstStyle/>
          <a:p>
            <a:endParaRPr/>
          </a:p>
        </p:txBody>
      </p:sp>
      <p:sp>
        <p:nvSpPr>
          <p:cNvPr id="169" name="object 169"/>
          <p:cNvSpPr/>
          <p:nvPr/>
        </p:nvSpPr>
        <p:spPr>
          <a:xfrm>
            <a:off x="9496234" y="2248321"/>
            <a:ext cx="334092" cy="145210"/>
          </a:xfrm>
          <a:prstGeom prst="rect">
            <a:avLst/>
          </a:prstGeom>
          <a:blipFill>
            <a:blip r:embed="rId45" cstate="print"/>
            <a:stretch>
              <a:fillRect/>
            </a:stretch>
          </a:blipFill>
        </p:spPr>
        <p:txBody>
          <a:bodyPr wrap="square" lIns="0" tIns="0" rIns="0" bIns="0" rtlCol="0"/>
          <a:lstStyle/>
          <a:p>
            <a:endParaRPr/>
          </a:p>
        </p:txBody>
      </p:sp>
      <p:sp>
        <p:nvSpPr>
          <p:cNvPr id="170" name="object 170"/>
          <p:cNvSpPr/>
          <p:nvPr/>
        </p:nvSpPr>
        <p:spPr>
          <a:xfrm>
            <a:off x="9252139" y="2063565"/>
            <a:ext cx="805815" cy="672465"/>
          </a:xfrm>
          <a:custGeom>
            <a:avLst/>
            <a:gdLst/>
            <a:ahLst/>
            <a:cxnLst/>
            <a:rect l="l" t="t" r="r" b="b"/>
            <a:pathLst>
              <a:path w="805815" h="672464">
                <a:moveTo>
                  <a:pt x="452092" y="365946"/>
                </a:moveTo>
                <a:lnTo>
                  <a:pt x="405687" y="365946"/>
                </a:lnTo>
                <a:lnTo>
                  <a:pt x="413284" y="365003"/>
                </a:lnTo>
                <a:lnTo>
                  <a:pt x="419753" y="362225"/>
                </a:lnTo>
                <a:lnTo>
                  <a:pt x="761173" y="134555"/>
                </a:lnTo>
                <a:lnTo>
                  <a:pt x="661447" y="134555"/>
                </a:lnTo>
                <a:lnTo>
                  <a:pt x="661447" y="113498"/>
                </a:lnTo>
                <a:lnTo>
                  <a:pt x="767406" y="113498"/>
                </a:lnTo>
                <a:lnTo>
                  <a:pt x="661236" y="26700"/>
                </a:lnTo>
                <a:lnTo>
                  <a:pt x="661236" y="0"/>
                </a:lnTo>
                <a:lnTo>
                  <a:pt x="804088" y="116319"/>
                </a:lnTo>
                <a:lnTo>
                  <a:pt x="805562" y="121794"/>
                </a:lnTo>
                <a:lnTo>
                  <a:pt x="805730" y="122552"/>
                </a:lnTo>
                <a:lnTo>
                  <a:pt x="805814" y="143988"/>
                </a:lnTo>
                <a:lnTo>
                  <a:pt x="784757" y="143988"/>
                </a:lnTo>
                <a:lnTo>
                  <a:pt x="783915" y="144662"/>
                </a:lnTo>
                <a:lnTo>
                  <a:pt x="782988" y="145336"/>
                </a:lnTo>
                <a:lnTo>
                  <a:pt x="452092" y="365946"/>
                </a:lnTo>
                <a:close/>
              </a:path>
              <a:path w="805815" h="672464">
                <a:moveTo>
                  <a:pt x="771407" y="672059"/>
                </a:moveTo>
                <a:lnTo>
                  <a:pt x="34996" y="672059"/>
                </a:lnTo>
                <a:lnTo>
                  <a:pt x="21625" y="669354"/>
                </a:lnTo>
                <a:lnTo>
                  <a:pt x="10686" y="661978"/>
                </a:lnTo>
                <a:lnTo>
                  <a:pt x="3300" y="651041"/>
                </a:lnTo>
                <a:lnTo>
                  <a:pt x="683" y="638115"/>
                </a:lnTo>
                <a:lnTo>
                  <a:pt x="589" y="124279"/>
                </a:lnTo>
                <a:lnTo>
                  <a:pt x="0" y="120699"/>
                </a:lnTo>
                <a:lnTo>
                  <a:pt x="1263" y="116909"/>
                </a:lnTo>
                <a:lnTo>
                  <a:pt x="140619" y="1852"/>
                </a:lnTo>
                <a:lnTo>
                  <a:pt x="140619" y="29185"/>
                </a:lnTo>
                <a:lnTo>
                  <a:pt x="38281" y="113666"/>
                </a:lnTo>
                <a:lnTo>
                  <a:pt x="140282" y="113834"/>
                </a:lnTo>
                <a:lnTo>
                  <a:pt x="140282" y="134723"/>
                </a:lnTo>
                <a:lnTo>
                  <a:pt x="47125" y="134723"/>
                </a:lnTo>
                <a:lnTo>
                  <a:pt x="59301" y="142767"/>
                </a:lnTo>
                <a:lnTo>
                  <a:pt x="21646" y="142767"/>
                </a:lnTo>
                <a:lnTo>
                  <a:pt x="21773" y="638579"/>
                </a:lnTo>
                <a:lnTo>
                  <a:pt x="21815" y="639042"/>
                </a:lnTo>
                <a:lnTo>
                  <a:pt x="57979" y="639042"/>
                </a:lnTo>
                <a:lnTo>
                  <a:pt x="45104" y="648096"/>
                </a:lnTo>
                <a:lnTo>
                  <a:pt x="803704" y="648096"/>
                </a:lnTo>
                <a:lnTo>
                  <a:pt x="803109" y="651041"/>
                </a:lnTo>
                <a:lnTo>
                  <a:pt x="795733" y="661978"/>
                </a:lnTo>
                <a:lnTo>
                  <a:pt x="784796" y="669354"/>
                </a:lnTo>
                <a:lnTo>
                  <a:pt x="771407" y="672059"/>
                </a:lnTo>
                <a:close/>
              </a:path>
              <a:path w="805815" h="672464">
                <a:moveTo>
                  <a:pt x="140282" y="134892"/>
                </a:moveTo>
                <a:lnTo>
                  <a:pt x="47125" y="134723"/>
                </a:lnTo>
                <a:lnTo>
                  <a:pt x="140282" y="134723"/>
                </a:lnTo>
                <a:lnTo>
                  <a:pt x="140282" y="134892"/>
                </a:lnTo>
                <a:close/>
              </a:path>
              <a:path w="805815" h="672464">
                <a:moveTo>
                  <a:pt x="57979" y="639042"/>
                </a:moveTo>
                <a:lnTo>
                  <a:pt x="21815" y="639042"/>
                </a:lnTo>
                <a:lnTo>
                  <a:pt x="22826" y="638115"/>
                </a:lnTo>
                <a:lnTo>
                  <a:pt x="23963" y="637231"/>
                </a:lnTo>
                <a:lnTo>
                  <a:pt x="379870" y="386946"/>
                </a:lnTo>
                <a:lnTo>
                  <a:pt x="383829" y="385093"/>
                </a:lnTo>
                <a:lnTo>
                  <a:pt x="388083" y="383787"/>
                </a:lnTo>
                <a:lnTo>
                  <a:pt x="385219" y="382734"/>
                </a:lnTo>
                <a:lnTo>
                  <a:pt x="382482" y="381471"/>
                </a:lnTo>
                <a:lnTo>
                  <a:pt x="379997" y="379870"/>
                </a:lnTo>
                <a:lnTo>
                  <a:pt x="25942" y="145968"/>
                </a:lnTo>
                <a:lnTo>
                  <a:pt x="24299" y="144915"/>
                </a:lnTo>
                <a:lnTo>
                  <a:pt x="22910" y="143820"/>
                </a:lnTo>
                <a:lnTo>
                  <a:pt x="21646" y="142767"/>
                </a:lnTo>
                <a:lnTo>
                  <a:pt x="59301" y="142767"/>
                </a:lnTo>
                <a:lnTo>
                  <a:pt x="391620" y="362309"/>
                </a:lnTo>
                <a:lnTo>
                  <a:pt x="398089" y="365049"/>
                </a:lnTo>
                <a:lnTo>
                  <a:pt x="405687" y="365946"/>
                </a:lnTo>
                <a:lnTo>
                  <a:pt x="452092" y="365946"/>
                </a:lnTo>
                <a:lnTo>
                  <a:pt x="427923" y="382060"/>
                </a:lnTo>
                <a:lnTo>
                  <a:pt x="423922" y="383829"/>
                </a:lnTo>
                <a:lnTo>
                  <a:pt x="419711" y="385050"/>
                </a:lnTo>
                <a:lnTo>
                  <a:pt x="422532" y="386145"/>
                </a:lnTo>
                <a:lnTo>
                  <a:pt x="425228" y="387577"/>
                </a:lnTo>
                <a:lnTo>
                  <a:pt x="447139" y="402823"/>
                </a:lnTo>
                <a:lnTo>
                  <a:pt x="396927" y="402823"/>
                </a:lnTo>
                <a:lnTo>
                  <a:pt x="391957" y="404170"/>
                </a:lnTo>
                <a:lnTo>
                  <a:pt x="57979" y="639042"/>
                </a:lnTo>
                <a:close/>
              </a:path>
              <a:path w="805815" h="672464">
                <a:moveTo>
                  <a:pt x="805721" y="638115"/>
                </a:moveTo>
                <a:lnTo>
                  <a:pt x="784715" y="638115"/>
                </a:lnTo>
                <a:lnTo>
                  <a:pt x="784757" y="143988"/>
                </a:lnTo>
                <a:lnTo>
                  <a:pt x="805814" y="143988"/>
                </a:lnTo>
                <a:lnTo>
                  <a:pt x="805721" y="638115"/>
                </a:lnTo>
                <a:close/>
              </a:path>
              <a:path w="805815" h="672464">
                <a:moveTo>
                  <a:pt x="803704" y="648096"/>
                </a:moveTo>
                <a:lnTo>
                  <a:pt x="762395" y="648096"/>
                </a:lnTo>
                <a:lnTo>
                  <a:pt x="412214" y="404170"/>
                </a:lnTo>
                <a:lnTo>
                  <a:pt x="407329" y="402823"/>
                </a:lnTo>
                <a:lnTo>
                  <a:pt x="447139" y="402823"/>
                </a:lnTo>
                <a:lnTo>
                  <a:pt x="783241" y="636936"/>
                </a:lnTo>
                <a:lnTo>
                  <a:pt x="783999" y="637525"/>
                </a:lnTo>
                <a:lnTo>
                  <a:pt x="784715" y="638115"/>
                </a:lnTo>
                <a:lnTo>
                  <a:pt x="805721" y="638115"/>
                </a:lnTo>
                <a:lnTo>
                  <a:pt x="803704" y="648096"/>
                </a:lnTo>
                <a:close/>
              </a:path>
            </a:pathLst>
          </a:custGeom>
          <a:solidFill>
            <a:srgbClr val="FED531"/>
          </a:solidFill>
        </p:spPr>
        <p:txBody>
          <a:bodyPr wrap="square" lIns="0" tIns="0" rIns="0" bIns="0" rtlCol="0"/>
          <a:lstStyle/>
          <a:p>
            <a:endParaRPr/>
          </a:p>
        </p:txBody>
      </p:sp>
      <p:sp>
        <p:nvSpPr>
          <p:cNvPr id="171" name="object 171"/>
          <p:cNvSpPr/>
          <p:nvPr/>
        </p:nvSpPr>
        <p:spPr>
          <a:xfrm>
            <a:off x="7403474" y="1861333"/>
            <a:ext cx="929640" cy="605155"/>
          </a:xfrm>
          <a:custGeom>
            <a:avLst/>
            <a:gdLst/>
            <a:ahLst/>
            <a:cxnLst/>
            <a:rect l="l" t="t" r="r" b="b"/>
            <a:pathLst>
              <a:path w="929640" h="605155">
                <a:moveTo>
                  <a:pt x="894760" y="604677"/>
                </a:moveTo>
                <a:lnTo>
                  <a:pt x="34407" y="604677"/>
                </a:lnTo>
                <a:lnTo>
                  <a:pt x="21036" y="601965"/>
                </a:lnTo>
                <a:lnTo>
                  <a:pt x="10096" y="594580"/>
                </a:lnTo>
                <a:lnTo>
                  <a:pt x="2706" y="583619"/>
                </a:lnTo>
                <a:lnTo>
                  <a:pt x="0" y="570269"/>
                </a:lnTo>
                <a:lnTo>
                  <a:pt x="0" y="34407"/>
                </a:lnTo>
                <a:lnTo>
                  <a:pt x="2711" y="21018"/>
                </a:lnTo>
                <a:lnTo>
                  <a:pt x="10096" y="10081"/>
                </a:lnTo>
                <a:lnTo>
                  <a:pt x="21036" y="2705"/>
                </a:lnTo>
                <a:lnTo>
                  <a:pt x="34407" y="0"/>
                </a:lnTo>
                <a:lnTo>
                  <a:pt x="894760" y="0"/>
                </a:lnTo>
                <a:lnTo>
                  <a:pt x="908131" y="2705"/>
                </a:lnTo>
                <a:lnTo>
                  <a:pt x="919070" y="10081"/>
                </a:lnTo>
                <a:lnTo>
                  <a:pt x="926456" y="21018"/>
                </a:lnTo>
                <a:lnTo>
                  <a:pt x="27079" y="21057"/>
                </a:lnTo>
                <a:lnTo>
                  <a:pt x="21057" y="27037"/>
                </a:lnTo>
                <a:lnTo>
                  <a:pt x="21057" y="577597"/>
                </a:lnTo>
                <a:lnTo>
                  <a:pt x="27079" y="583619"/>
                </a:lnTo>
                <a:lnTo>
                  <a:pt x="926460" y="583619"/>
                </a:lnTo>
                <a:lnTo>
                  <a:pt x="919070" y="594580"/>
                </a:lnTo>
                <a:lnTo>
                  <a:pt x="908131" y="601965"/>
                </a:lnTo>
                <a:lnTo>
                  <a:pt x="894760" y="604677"/>
                </a:lnTo>
                <a:close/>
              </a:path>
              <a:path w="929640" h="605155">
                <a:moveTo>
                  <a:pt x="926460" y="583619"/>
                </a:moveTo>
                <a:lnTo>
                  <a:pt x="902088" y="583619"/>
                </a:lnTo>
                <a:lnTo>
                  <a:pt x="908110" y="577597"/>
                </a:lnTo>
                <a:lnTo>
                  <a:pt x="908110" y="27037"/>
                </a:lnTo>
                <a:lnTo>
                  <a:pt x="902088" y="21057"/>
                </a:lnTo>
                <a:lnTo>
                  <a:pt x="926464" y="21057"/>
                </a:lnTo>
                <a:lnTo>
                  <a:pt x="929167" y="34407"/>
                </a:lnTo>
                <a:lnTo>
                  <a:pt x="929167" y="570269"/>
                </a:lnTo>
                <a:lnTo>
                  <a:pt x="926460" y="583619"/>
                </a:lnTo>
                <a:close/>
              </a:path>
            </a:pathLst>
          </a:custGeom>
          <a:solidFill>
            <a:srgbClr val="FED531"/>
          </a:solidFill>
        </p:spPr>
        <p:txBody>
          <a:bodyPr wrap="square" lIns="0" tIns="0" rIns="0" bIns="0" rtlCol="0"/>
          <a:lstStyle/>
          <a:p>
            <a:endParaRPr/>
          </a:p>
        </p:txBody>
      </p:sp>
      <p:sp>
        <p:nvSpPr>
          <p:cNvPr id="172" name="object 172"/>
          <p:cNvSpPr/>
          <p:nvPr/>
        </p:nvSpPr>
        <p:spPr>
          <a:xfrm>
            <a:off x="7401916" y="1788391"/>
            <a:ext cx="931544" cy="949960"/>
          </a:xfrm>
          <a:custGeom>
            <a:avLst/>
            <a:gdLst/>
            <a:ahLst/>
            <a:cxnLst/>
            <a:rect l="l" t="t" r="r" b="b"/>
            <a:pathLst>
              <a:path w="931545" h="949960">
                <a:moveTo>
                  <a:pt x="896992" y="750527"/>
                </a:moveTo>
                <a:lnTo>
                  <a:pt x="34449" y="750527"/>
                </a:lnTo>
                <a:lnTo>
                  <a:pt x="21053" y="747822"/>
                </a:lnTo>
                <a:lnTo>
                  <a:pt x="10102" y="740451"/>
                </a:lnTo>
                <a:lnTo>
                  <a:pt x="2711" y="729526"/>
                </a:lnTo>
                <a:lnTo>
                  <a:pt x="0" y="716162"/>
                </a:lnTo>
                <a:lnTo>
                  <a:pt x="0" y="34415"/>
                </a:lnTo>
                <a:lnTo>
                  <a:pt x="2711" y="21043"/>
                </a:lnTo>
                <a:lnTo>
                  <a:pt x="10102" y="10101"/>
                </a:lnTo>
                <a:lnTo>
                  <a:pt x="21053" y="2712"/>
                </a:lnTo>
                <a:lnTo>
                  <a:pt x="34449" y="0"/>
                </a:lnTo>
                <a:lnTo>
                  <a:pt x="896992" y="0"/>
                </a:lnTo>
                <a:lnTo>
                  <a:pt x="910363" y="2712"/>
                </a:lnTo>
                <a:lnTo>
                  <a:pt x="921302" y="10101"/>
                </a:lnTo>
                <a:lnTo>
                  <a:pt x="928691" y="21057"/>
                </a:lnTo>
                <a:lnTo>
                  <a:pt x="27079" y="21057"/>
                </a:lnTo>
                <a:lnTo>
                  <a:pt x="21057" y="27037"/>
                </a:lnTo>
                <a:lnTo>
                  <a:pt x="21057" y="723481"/>
                </a:lnTo>
                <a:lnTo>
                  <a:pt x="27079" y="729461"/>
                </a:lnTo>
                <a:lnTo>
                  <a:pt x="928701" y="729461"/>
                </a:lnTo>
                <a:lnTo>
                  <a:pt x="921302" y="740451"/>
                </a:lnTo>
                <a:lnTo>
                  <a:pt x="910363" y="747822"/>
                </a:lnTo>
                <a:lnTo>
                  <a:pt x="896992" y="750527"/>
                </a:lnTo>
                <a:close/>
              </a:path>
              <a:path w="931545" h="949960">
                <a:moveTo>
                  <a:pt x="928701" y="729461"/>
                </a:moveTo>
                <a:lnTo>
                  <a:pt x="904320" y="729461"/>
                </a:lnTo>
                <a:lnTo>
                  <a:pt x="910342" y="723481"/>
                </a:lnTo>
                <a:lnTo>
                  <a:pt x="910342" y="27037"/>
                </a:lnTo>
                <a:lnTo>
                  <a:pt x="904320" y="21057"/>
                </a:lnTo>
                <a:lnTo>
                  <a:pt x="928691" y="21057"/>
                </a:lnTo>
                <a:lnTo>
                  <a:pt x="931399" y="34415"/>
                </a:lnTo>
                <a:lnTo>
                  <a:pt x="931399" y="716162"/>
                </a:lnTo>
                <a:lnTo>
                  <a:pt x="928701" y="729461"/>
                </a:lnTo>
                <a:close/>
              </a:path>
              <a:path w="931545" h="949960">
                <a:moveTo>
                  <a:pt x="648139" y="870468"/>
                </a:moveTo>
                <a:lnTo>
                  <a:pt x="283260" y="870468"/>
                </a:lnTo>
                <a:lnTo>
                  <a:pt x="280733" y="865667"/>
                </a:lnTo>
                <a:lnTo>
                  <a:pt x="279302" y="860235"/>
                </a:lnTo>
                <a:lnTo>
                  <a:pt x="279302" y="759413"/>
                </a:lnTo>
                <a:lnTo>
                  <a:pt x="280312" y="754780"/>
                </a:lnTo>
                <a:lnTo>
                  <a:pt x="282165" y="750527"/>
                </a:lnTo>
                <a:lnTo>
                  <a:pt x="649233" y="750527"/>
                </a:lnTo>
                <a:lnTo>
                  <a:pt x="649432" y="750982"/>
                </a:lnTo>
                <a:lnTo>
                  <a:pt x="306339" y="750982"/>
                </a:lnTo>
                <a:lnTo>
                  <a:pt x="300359" y="756962"/>
                </a:lnTo>
                <a:lnTo>
                  <a:pt x="300359" y="861826"/>
                </a:lnTo>
                <a:lnTo>
                  <a:pt x="306339" y="867807"/>
                </a:lnTo>
                <a:lnTo>
                  <a:pt x="649539" y="867807"/>
                </a:lnTo>
                <a:lnTo>
                  <a:pt x="648139" y="870468"/>
                </a:lnTo>
                <a:close/>
              </a:path>
              <a:path w="931545" h="949960">
                <a:moveTo>
                  <a:pt x="649539" y="867807"/>
                </a:moveTo>
                <a:lnTo>
                  <a:pt x="625060" y="867807"/>
                </a:lnTo>
                <a:lnTo>
                  <a:pt x="631040" y="861826"/>
                </a:lnTo>
                <a:lnTo>
                  <a:pt x="631040" y="756962"/>
                </a:lnTo>
                <a:lnTo>
                  <a:pt x="625060" y="750982"/>
                </a:lnTo>
                <a:lnTo>
                  <a:pt x="649432" y="750982"/>
                </a:lnTo>
                <a:lnTo>
                  <a:pt x="651087" y="754780"/>
                </a:lnTo>
                <a:lnTo>
                  <a:pt x="652097" y="759413"/>
                </a:lnTo>
                <a:lnTo>
                  <a:pt x="652097" y="860235"/>
                </a:lnTo>
                <a:lnTo>
                  <a:pt x="650665" y="865667"/>
                </a:lnTo>
                <a:lnTo>
                  <a:pt x="649539" y="867807"/>
                </a:lnTo>
                <a:close/>
              </a:path>
              <a:path w="931545" h="949960">
                <a:moveTo>
                  <a:pt x="710089" y="949854"/>
                </a:moveTo>
                <a:lnTo>
                  <a:pt x="220426" y="949854"/>
                </a:lnTo>
                <a:lnTo>
                  <a:pt x="207055" y="947149"/>
                </a:lnTo>
                <a:lnTo>
                  <a:pt x="196115" y="939773"/>
                </a:lnTo>
                <a:lnTo>
                  <a:pt x="188730" y="928836"/>
                </a:lnTo>
                <a:lnTo>
                  <a:pt x="186018" y="915446"/>
                </a:lnTo>
                <a:lnTo>
                  <a:pt x="186020" y="904867"/>
                </a:lnTo>
                <a:lnTo>
                  <a:pt x="188730" y="891487"/>
                </a:lnTo>
                <a:lnTo>
                  <a:pt x="196115" y="880549"/>
                </a:lnTo>
                <a:lnTo>
                  <a:pt x="207055" y="873173"/>
                </a:lnTo>
                <a:lnTo>
                  <a:pt x="220426" y="870468"/>
                </a:lnTo>
                <a:lnTo>
                  <a:pt x="710089" y="870468"/>
                </a:lnTo>
                <a:lnTo>
                  <a:pt x="723460" y="873173"/>
                </a:lnTo>
                <a:lnTo>
                  <a:pt x="734399" y="880549"/>
                </a:lnTo>
                <a:lnTo>
                  <a:pt x="741791" y="891517"/>
                </a:lnTo>
                <a:lnTo>
                  <a:pt x="213056" y="891517"/>
                </a:lnTo>
                <a:lnTo>
                  <a:pt x="207076" y="897497"/>
                </a:lnTo>
                <a:lnTo>
                  <a:pt x="207076" y="922808"/>
                </a:lnTo>
                <a:lnTo>
                  <a:pt x="213056" y="928788"/>
                </a:lnTo>
                <a:lnTo>
                  <a:pt x="741795" y="928788"/>
                </a:lnTo>
                <a:lnTo>
                  <a:pt x="734399" y="939773"/>
                </a:lnTo>
                <a:lnTo>
                  <a:pt x="723460" y="947149"/>
                </a:lnTo>
                <a:lnTo>
                  <a:pt x="710089" y="949854"/>
                </a:lnTo>
                <a:close/>
              </a:path>
              <a:path w="931545" h="949960">
                <a:moveTo>
                  <a:pt x="741795" y="928788"/>
                </a:moveTo>
                <a:lnTo>
                  <a:pt x="717459" y="928788"/>
                </a:lnTo>
                <a:lnTo>
                  <a:pt x="723439" y="922808"/>
                </a:lnTo>
                <a:lnTo>
                  <a:pt x="723439" y="897497"/>
                </a:lnTo>
                <a:lnTo>
                  <a:pt x="717459" y="891517"/>
                </a:lnTo>
                <a:lnTo>
                  <a:pt x="741791" y="891517"/>
                </a:lnTo>
                <a:lnTo>
                  <a:pt x="744494" y="904867"/>
                </a:lnTo>
                <a:lnTo>
                  <a:pt x="744496" y="915446"/>
                </a:lnTo>
                <a:lnTo>
                  <a:pt x="741795" y="928788"/>
                </a:lnTo>
                <a:close/>
              </a:path>
            </a:pathLst>
          </a:custGeom>
          <a:solidFill>
            <a:srgbClr val="FED531"/>
          </a:solidFill>
        </p:spPr>
        <p:txBody>
          <a:bodyPr wrap="square" lIns="0" tIns="0" rIns="0" bIns="0" rtlCol="0"/>
          <a:lstStyle/>
          <a:p>
            <a:endParaRPr/>
          </a:p>
        </p:txBody>
      </p:sp>
      <p:sp>
        <p:nvSpPr>
          <p:cNvPr id="173" name="object 173"/>
          <p:cNvSpPr/>
          <p:nvPr/>
        </p:nvSpPr>
        <p:spPr>
          <a:xfrm>
            <a:off x="7576522" y="2382834"/>
            <a:ext cx="587375" cy="0"/>
          </a:xfrm>
          <a:custGeom>
            <a:avLst/>
            <a:gdLst/>
            <a:ahLst/>
            <a:cxnLst/>
            <a:rect l="l" t="t" r="r" b="b"/>
            <a:pathLst>
              <a:path w="587375">
                <a:moveTo>
                  <a:pt x="0" y="0"/>
                </a:moveTo>
                <a:lnTo>
                  <a:pt x="586904" y="0"/>
                </a:lnTo>
              </a:path>
            </a:pathLst>
          </a:custGeom>
          <a:ln w="21057">
            <a:solidFill>
              <a:srgbClr val="FED531"/>
            </a:solidFill>
          </a:ln>
        </p:spPr>
        <p:txBody>
          <a:bodyPr wrap="square" lIns="0" tIns="0" rIns="0" bIns="0" rtlCol="0"/>
          <a:lstStyle/>
          <a:p>
            <a:endParaRPr/>
          </a:p>
        </p:txBody>
      </p:sp>
      <p:sp>
        <p:nvSpPr>
          <p:cNvPr id="174" name="object 174"/>
          <p:cNvSpPr/>
          <p:nvPr/>
        </p:nvSpPr>
        <p:spPr>
          <a:xfrm>
            <a:off x="7723879" y="2012607"/>
            <a:ext cx="97155" cy="335915"/>
          </a:xfrm>
          <a:custGeom>
            <a:avLst/>
            <a:gdLst/>
            <a:ahLst/>
            <a:cxnLst/>
            <a:rect l="l" t="t" r="r" b="b"/>
            <a:pathLst>
              <a:path w="97154" h="335914">
                <a:moveTo>
                  <a:pt x="89577" y="335524"/>
                </a:moveTo>
                <a:lnTo>
                  <a:pt x="7285" y="335524"/>
                </a:lnTo>
                <a:lnTo>
                  <a:pt x="0" y="328238"/>
                </a:lnTo>
                <a:lnTo>
                  <a:pt x="0" y="7285"/>
                </a:lnTo>
                <a:lnTo>
                  <a:pt x="7285" y="0"/>
                </a:lnTo>
                <a:lnTo>
                  <a:pt x="89577" y="0"/>
                </a:lnTo>
                <a:lnTo>
                  <a:pt x="96862" y="7285"/>
                </a:lnTo>
                <a:lnTo>
                  <a:pt x="96862" y="21057"/>
                </a:lnTo>
                <a:lnTo>
                  <a:pt x="21057" y="21057"/>
                </a:lnTo>
                <a:lnTo>
                  <a:pt x="21057" y="314467"/>
                </a:lnTo>
                <a:lnTo>
                  <a:pt x="96862" y="314467"/>
                </a:lnTo>
                <a:lnTo>
                  <a:pt x="96862" y="328238"/>
                </a:lnTo>
                <a:lnTo>
                  <a:pt x="89577" y="335524"/>
                </a:lnTo>
                <a:close/>
              </a:path>
              <a:path w="97154" h="335914">
                <a:moveTo>
                  <a:pt x="96862" y="314467"/>
                </a:moveTo>
                <a:lnTo>
                  <a:pt x="75805" y="314467"/>
                </a:lnTo>
                <a:lnTo>
                  <a:pt x="75805" y="21057"/>
                </a:lnTo>
                <a:lnTo>
                  <a:pt x="96862" y="21057"/>
                </a:lnTo>
                <a:lnTo>
                  <a:pt x="96862" y="314467"/>
                </a:lnTo>
                <a:close/>
              </a:path>
            </a:pathLst>
          </a:custGeom>
          <a:solidFill>
            <a:srgbClr val="FED531"/>
          </a:solidFill>
        </p:spPr>
        <p:txBody>
          <a:bodyPr wrap="square" lIns="0" tIns="0" rIns="0" bIns="0" rtlCol="0"/>
          <a:lstStyle/>
          <a:p>
            <a:endParaRPr/>
          </a:p>
        </p:txBody>
      </p:sp>
      <p:sp>
        <p:nvSpPr>
          <p:cNvPr id="175" name="object 175"/>
          <p:cNvSpPr/>
          <p:nvPr/>
        </p:nvSpPr>
        <p:spPr>
          <a:xfrm>
            <a:off x="7829670" y="1944803"/>
            <a:ext cx="97155" cy="403860"/>
          </a:xfrm>
          <a:custGeom>
            <a:avLst/>
            <a:gdLst/>
            <a:ahLst/>
            <a:cxnLst/>
            <a:rect l="l" t="t" r="r" b="b"/>
            <a:pathLst>
              <a:path w="97154" h="403860">
                <a:moveTo>
                  <a:pt x="89577" y="403328"/>
                </a:moveTo>
                <a:lnTo>
                  <a:pt x="7327" y="403328"/>
                </a:lnTo>
                <a:lnTo>
                  <a:pt x="0" y="396042"/>
                </a:lnTo>
                <a:lnTo>
                  <a:pt x="0" y="7285"/>
                </a:lnTo>
                <a:lnTo>
                  <a:pt x="7327" y="0"/>
                </a:lnTo>
                <a:lnTo>
                  <a:pt x="89577" y="0"/>
                </a:lnTo>
                <a:lnTo>
                  <a:pt x="96862" y="7285"/>
                </a:lnTo>
                <a:lnTo>
                  <a:pt x="96862" y="21057"/>
                </a:lnTo>
                <a:lnTo>
                  <a:pt x="21057" y="21057"/>
                </a:lnTo>
                <a:lnTo>
                  <a:pt x="21057" y="382271"/>
                </a:lnTo>
                <a:lnTo>
                  <a:pt x="96862" y="382271"/>
                </a:lnTo>
                <a:lnTo>
                  <a:pt x="96862" y="396042"/>
                </a:lnTo>
                <a:lnTo>
                  <a:pt x="89577" y="403328"/>
                </a:lnTo>
                <a:close/>
              </a:path>
              <a:path w="97154" h="403860">
                <a:moveTo>
                  <a:pt x="96862" y="382271"/>
                </a:moveTo>
                <a:lnTo>
                  <a:pt x="75805" y="382271"/>
                </a:lnTo>
                <a:lnTo>
                  <a:pt x="75805" y="21057"/>
                </a:lnTo>
                <a:lnTo>
                  <a:pt x="96862" y="21057"/>
                </a:lnTo>
                <a:lnTo>
                  <a:pt x="96862" y="382271"/>
                </a:lnTo>
                <a:close/>
              </a:path>
            </a:pathLst>
          </a:custGeom>
          <a:solidFill>
            <a:srgbClr val="FED531"/>
          </a:solidFill>
        </p:spPr>
        <p:txBody>
          <a:bodyPr wrap="square" lIns="0" tIns="0" rIns="0" bIns="0" rtlCol="0"/>
          <a:lstStyle/>
          <a:p>
            <a:endParaRPr/>
          </a:p>
        </p:txBody>
      </p:sp>
      <p:sp>
        <p:nvSpPr>
          <p:cNvPr id="176" name="object 176"/>
          <p:cNvSpPr/>
          <p:nvPr/>
        </p:nvSpPr>
        <p:spPr>
          <a:xfrm>
            <a:off x="7618089" y="1958743"/>
            <a:ext cx="97155" cy="389890"/>
          </a:xfrm>
          <a:custGeom>
            <a:avLst/>
            <a:gdLst/>
            <a:ahLst/>
            <a:cxnLst/>
            <a:rect l="l" t="t" r="r" b="b"/>
            <a:pathLst>
              <a:path w="97154" h="389889">
                <a:moveTo>
                  <a:pt x="89534" y="389388"/>
                </a:moveTo>
                <a:lnTo>
                  <a:pt x="7285" y="389388"/>
                </a:lnTo>
                <a:lnTo>
                  <a:pt x="0" y="382102"/>
                </a:lnTo>
                <a:lnTo>
                  <a:pt x="0" y="7285"/>
                </a:lnTo>
                <a:lnTo>
                  <a:pt x="7285" y="0"/>
                </a:lnTo>
                <a:lnTo>
                  <a:pt x="89535" y="0"/>
                </a:lnTo>
                <a:lnTo>
                  <a:pt x="96862" y="7285"/>
                </a:lnTo>
                <a:lnTo>
                  <a:pt x="96862" y="21057"/>
                </a:lnTo>
                <a:lnTo>
                  <a:pt x="21057" y="21057"/>
                </a:lnTo>
                <a:lnTo>
                  <a:pt x="21057" y="368331"/>
                </a:lnTo>
                <a:lnTo>
                  <a:pt x="96862" y="368331"/>
                </a:lnTo>
                <a:lnTo>
                  <a:pt x="96862" y="382102"/>
                </a:lnTo>
                <a:lnTo>
                  <a:pt x="89534" y="389388"/>
                </a:lnTo>
                <a:close/>
              </a:path>
              <a:path w="97154" h="389889">
                <a:moveTo>
                  <a:pt x="96862" y="368331"/>
                </a:moveTo>
                <a:lnTo>
                  <a:pt x="75805" y="368331"/>
                </a:lnTo>
                <a:lnTo>
                  <a:pt x="75805" y="21057"/>
                </a:lnTo>
                <a:lnTo>
                  <a:pt x="96862" y="21057"/>
                </a:lnTo>
                <a:lnTo>
                  <a:pt x="96862" y="368331"/>
                </a:lnTo>
                <a:close/>
              </a:path>
            </a:pathLst>
          </a:custGeom>
          <a:solidFill>
            <a:srgbClr val="FED531"/>
          </a:solidFill>
        </p:spPr>
        <p:txBody>
          <a:bodyPr wrap="square" lIns="0" tIns="0" rIns="0" bIns="0" rtlCol="0"/>
          <a:lstStyle/>
          <a:p>
            <a:endParaRPr/>
          </a:p>
        </p:txBody>
      </p:sp>
      <p:sp>
        <p:nvSpPr>
          <p:cNvPr id="177" name="object 177"/>
          <p:cNvSpPr/>
          <p:nvPr/>
        </p:nvSpPr>
        <p:spPr>
          <a:xfrm>
            <a:off x="7935420" y="2012270"/>
            <a:ext cx="97155" cy="335915"/>
          </a:xfrm>
          <a:custGeom>
            <a:avLst/>
            <a:gdLst/>
            <a:ahLst/>
            <a:cxnLst/>
            <a:rect l="l" t="t" r="r" b="b"/>
            <a:pathLst>
              <a:path w="97154" h="335914">
                <a:moveTo>
                  <a:pt x="89577" y="335861"/>
                </a:moveTo>
                <a:lnTo>
                  <a:pt x="7327" y="335861"/>
                </a:lnTo>
                <a:lnTo>
                  <a:pt x="0" y="328575"/>
                </a:lnTo>
                <a:lnTo>
                  <a:pt x="0" y="7285"/>
                </a:lnTo>
                <a:lnTo>
                  <a:pt x="7327" y="0"/>
                </a:lnTo>
                <a:lnTo>
                  <a:pt x="89577" y="0"/>
                </a:lnTo>
                <a:lnTo>
                  <a:pt x="96862" y="7285"/>
                </a:lnTo>
                <a:lnTo>
                  <a:pt x="96862" y="21057"/>
                </a:lnTo>
                <a:lnTo>
                  <a:pt x="21057" y="21057"/>
                </a:lnTo>
                <a:lnTo>
                  <a:pt x="21057" y="314804"/>
                </a:lnTo>
                <a:lnTo>
                  <a:pt x="96862" y="314804"/>
                </a:lnTo>
                <a:lnTo>
                  <a:pt x="96862" y="328575"/>
                </a:lnTo>
                <a:lnTo>
                  <a:pt x="89577" y="335861"/>
                </a:lnTo>
                <a:close/>
              </a:path>
              <a:path w="97154" h="335914">
                <a:moveTo>
                  <a:pt x="96862" y="314804"/>
                </a:moveTo>
                <a:lnTo>
                  <a:pt x="75805" y="314804"/>
                </a:lnTo>
                <a:lnTo>
                  <a:pt x="75805" y="21057"/>
                </a:lnTo>
                <a:lnTo>
                  <a:pt x="96862" y="21057"/>
                </a:lnTo>
                <a:lnTo>
                  <a:pt x="96862" y="314804"/>
                </a:lnTo>
                <a:close/>
              </a:path>
            </a:pathLst>
          </a:custGeom>
          <a:solidFill>
            <a:srgbClr val="FED531"/>
          </a:solidFill>
        </p:spPr>
        <p:txBody>
          <a:bodyPr wrap="square" lIns="0" tIns="0" rIns="0" bIns="0" rtlCol="0"/>
          <a:lstStyle/>
          <a:p>
            <a:endParaRPr/>
          </a:p>
        </p:txBody>
      </p:sp>
      <p:sp>
        <p:nvSpPr>
          <p:cNvPr id="178" name="object 178"/>
          <p:cNvSpPr/>
          <p:nvPr/>
        </p:nvSpPr>
        <p:spPr>
          <a:xfrm>
            <a:off x="8041295" y="1946782"/>
            <a:ext cx="97155" cy="401955"/>
          </a:xfrm>
          <a:custGeom>
            <a:avLst/>
            <a:gdLst/>
            <a:ahLst/>
            <a:cxnLst/>
            <a:rect l="l" t="t" r="r" b="b"/>
            <a:pathLst>
              <a:path w="97154" h="401955">
                <a:moveTo>
                  <a:pt x="89577" y="401349"/>
                </a:moveTo>
                <a:lnTo>
                  <a:pt x="7285" y="401349"/>
                </a:lnTo>
                <a:lnTo>
                  <a:pt x="0" y="394063"/>
                </a:lnTo>
                <a:lnTo>
                  <a:pt x="0" y="7327"/>
                </a:lnTo>
                <a:lnTo>
                  <a:pt x="7285" y="0"/>
                </a:lnTo>
                <a:lnTo>
                  <a:pt x="89577" y="0"/>
                </a:lnTo>
                <a:lnTo>
                  <a:pt x="96862" y="7327"/>
                </a:lnTo>
                <a:lnTo>
                  <a:pt x="96862" y="21057"/>
                </a:lnTo>
                <a:lnTo>
                  <a:pt x="21057" y="21057"/>
                </a:lnTo>
                <a:lnTo>
                  <a:pt x="21057" y="380292"/>
                </a:lnTo>
                <a:lnTo>
                  <a:pt x="96862" y="380292"/>
                </a:lnTo>
                <a:lnTo>
                  <a:pt x="96862" y="394063"/>
                </a:lnTo>
                <a:lnTo>
                  <a:pt x="89577" y="401349"/>
                </a:lnTo>
                <a:close/>
              </a:path>
              <a:path w="97154" h="401955">
                <a:moveTo>
                  <a:pt x="96862" y="380292"/>
                </a:moveTo>
                <a:lnTo>
                  <a:pt x="75805" y="380292"/>
                </a:lnTo>
                <a:lnTo>
                  <a:pt x="75805" y="21057"/>
                </a:lnTo>
                <a:lnTo>
                  <a:pt x="96862" y="21057"/>
                </a:lnTo>
                <a:lnTo>
                  <a:pt x="96862" y="380292"/>
                </a:lnTo>
                <a:close/>
              </a:path>
            </a:pathLst>
          </a:custGeom>
          <a:solidFill>
            <a:srgbClr val="FED531"/>
          </a:solidFill>
        </p:spPr>
        <p:txBody>
          <a:bodyPr wrap="square" lIns="0" tIns="0" rIns="0" bIns="0" rtlCol="0"/>
          <a:lstStyle/>
          <a:p>
            <a:endParaRPr/>
          </a:p>
        </p:txBody>
      </p:sp>
      <p:sp>
        <p:nvSpPr>
          <p:cNvPr id="179" name="object 179"/>
          <p:cNvSpPr txBox="1"/>
          <p:nvPr/>
        </p:nvSpPr>
        <p:spPr>
          <a:xfrm>
            <a:off x="1016000" y="5568984"/>
            <a:ext cx="4207510" cy="1729739"/>
          </a:xfrm>
          <a:prstGeom prst="rect">
            <a:avLst/>
          </a:prstGeom>
        </p:spPr>
        <p:txBody>
          <a:bodyPr vert="horz" wrap="square" lIns="0" tIns="12700" rIns="0" bIns="0" rtlCol="0">
            <a:spAutoFit/>
          </a:bodyPr>
          <a:lstStyle/>
          <a:p>
            <a:pPr marL="12700" marR="5080">
              <a:lnSpc>
                <a:spcPct val="124200"/>
              </a:lnSpc>
              <a:spcBef>
                <a:spcPts val="100"/>
              </a:spcBef>
            </a:pPr>
            <a:r>
              <a:rPr sz="2250" spc="240" dirty="0">
                <a:solidFill>
                  <a:srgbClr val="FED531"/>
                </a:solidFill>
                <a:latin typeface="Tahoma"/>
                <a:cs typeface="Tahoma"/>
              </a:rPr>
              <a:t>USE </a:t>
            </a:r>
            <a:r>
              <a:rPr sz="2250" spc="210" dirty="0">
                <a:solidFill>
                  <a:srgbClr val="FED531"/>
                </a:solidFill>
                <a:latin typeface="Tahoma"/>
                <a:cs typeface="Tahoma"/>
              </a:rPr>
              <a:t>THESE </a:t>
            </a:r>
            <a:r>
              <a:rPr sz="2250" spc="180" dirty="0">
                <a:solidFill>
                  <a:srgbClr val="FED531"/>
                </a:solidFill>
                <a:latin typeface="Tahoma"/>
                <a:cs typeface="Tahoma"/>
              </a:rPr>
              <a:t>FREE,  </a:t>
            </a:r>
            <a:r>
              <a:rPr sz="2250" spc="225" dirty="0">
                <a:solidFill>
                  <a:srgbClr val="FED531"/>
                </a:solidFill>
                <a:latin typeface="Tahoma"/>
                <a:cs typeface="Tahoma"/>
              </a:rPr>
              <a:t>RECOLOURABLE </a:t>
            </a:r>
            <a:r>
              <a:rPr sz="2250" spc="185" dirty="0">
                <a:solidFill>
                  <a:srgbClr val="FED531"/>
                </a:solidFill>
                <a:latin typeface="Tahoma"/>
                <a:cs typeface="Tahoma"/>
              </a:rPr>
              <a:t>ICONS</a:t>
            </a:r>
            <a:r>
              <a:rPr sz="2250" spc="-220" dirty="0">
                <a:solidFill>
                  <a:srgbClr val="FED531"/>
                </a:solidFill>
                <a:latin typeface="Tahoma"/>
                <a:cs typeface="Tahoma"/>
              </a:rPr>
              <a:t> </a:t>
            </a:r>
            <a:r>
              <a:rPr sz="2250" spc="210" dirty="0">
                <a:solidFill>
                  <a:srgbClr val="FED531"/>
                </a:solidFill>
                <a:latin typeface="Tahoma"/>
                <a:cs typeface="Tahoma"/>
              </a:rPr>
              <a:t>AND  </a:t>
            </a:r>
            <a:r>
              <a:rPr sz="2250" spc="190" dirty="0">
                <a:solidFill>
                  <a:srgbClr val="FED531"/>
                </a:solidFill>
                <a:latin typeface="Tahoma"/>
                <a:cs typeface="Tahoma"/>
              </a:rPr>
              <a:t>ILLUSTRATIONS </a:t>
            </a:r>
            <a:r>
              <a:rPr sz="2250" spc="45" dirty="0">
                <a:solidFill>
                  <a:srgbClr val="FED531"/>
                </a:solidFill>
                <a:latin typeface="Tahoma"/>
                <a:cs typeface="Tahoma"/>
              </a:rPr>
              <a:t>IN </a:t>
            </a:r>
            <a:r>
              <a:rPr sz="2250" spc="200" dirty="0">
                <a:solidFill>
                  <a:srgbClr val="FED531"/>
                </a:solidFill>
                <a:latin typeface="Tahoma"/>
                <a:cs typeface="Tahoma"/>
              </a:rPr>
              <a:t>YOUR  </a:t>
            </a:r>
            <a:r>
              <a:rPr sz="2250" spc="275" dirty="0">
                <a:solidFill>
                  <a:srgbClr val="FED531"/>
                </a:solidFill>
                <a:latin typeface="Tahoma"/>
                <a:cs typeface="Tahoma"/>
              </a:rPr>
              <a:t>CANVA</a:t>
            </a:r>
            <a:r>
              <a:rPr sz="2250" spc="10" dirty="0">
                <a:solidFill>
                  <a:srgbClr val="FED531"/>
                </a:solidFill>
                <a:latin typeface="Tahoma"/>
                <a:cs typeface="Tahoma"/>
              </a:rPr>
              <a:t> </a:t>
            </a:r>
            <a:r>
              <a:rPr sz="2250" spc="170" dirty="0">
                <a:solidFill>
                  <a:srgbClr val="FED531"/>
                </a:solidFill>
                <a:latin typeface="Tahoma"/>
                <a:cs typeface="Tahoma"/>
              </a:rPr>
              <a:t>DESIGN.</a:t>
            </a:r>
            <a:endParaRPr sz="2250">
              <a:latin typeface="Tahoma"/>
              <a:cs typeface="Tahoma"/>
            </a:endParaRPr>
          </a:p>
        </p:txBody>
      </p:sp>
      <p:sp>
        <p:nvSpPr>
          <p:cNvPr id="180" name="object 180"/>
          <p:cNvSpPr txBox="1">
            <a:spLocks noGrp="1"/>
          </p:cNvSpPr>
          <p:nvPr>
            <p:ph type="title"/>
          </p:nvPr>
        </p:nvSpPr>
        <p:spPr>
          <a:xfrm>
            <a:off x="1016000" y="2894395"/>
            <a:ext cx="4505325" cy="2357755"/>
          </a:xfrm>
          <a:prstGeom prst="rect">
            <a:avLst/>
          </a:prstGeom>
        </p:spPr>
        <p:txBody>
          <a:bodyPr vert="horz" wrap="square" lIns="0" tIns="138430" rIns="0" bIns="0" rtlCol="0">
            <a:spAutoFit/>
          </a:bodyPr>
          <a:lstStyle/>
          <a:p>
            <a:pPr marL="12700" marR="5080">
              <a:lnSpc>
                <a:spcPts val="8760"/>
              </a:lnSpc>
              <a:spcBef>
                <a:spcPts val="1090"/>
              </a:spcBef>
            </a:pPr>
            <a:r>
              <a:rPr sz="8000" spc="-20" dirty="0"/>
              <a:t>Free  </a:t>
            </a:r>
            <a:r>
              <a:rPr sz="8000" spc="-350" dirty="0"/>
              <a:t>R</a:t>
            </a:r>
            <a:r>
              <a:rPr sz="8000" spc="-20" dirty="0"/>
              <a:t>e</a:t>
            </a:r>
            <a:r>
              <a:rPr sz="8000" spc="-265" dirty="0"/>
              <a:t>s</a:t>
            </a:r>
            <a:r>
              <a:rPr sz="8000" spc="-175" dirty="0"/>
              <a:t>o</a:t>
            </a:r>
            <a:r>
              <a:rPr sz="8000" spc="160" dirty="0"/>
              <a:t>u</a:t>
            </a:r>
            <a:r>
              <a:rPr sz="8000" spc="90" dirty="0"/>
              <a:t>r</a:t>
            </a:r>
            <a:r>
              <a:rPr sz="8000" spc="-100" dirty="0"/>
              <a:t>c</a:t>
            </a:r>
            <a:r>
              <a:rPr sz="8000" spc="-20" dirty="0"/>
              <a:t>e</a:t>
            </a:r>
            <a:r>
              <a:rPr sz="8000" spc="-180" dirty="0"/>
              <a:t>s</a:t>
            </a:r>
            <a:endParaRPr sz="8000"/>
          </a:p>
        </p:txBody>
      </p:sp>
      <p:sp>
        <p:nvSpPr>
          <p:cNvPr id="181" name="object 181"/>
          <p:cNvSpPr/>
          <p:nvPr/>
        </p:nvSpPr>
        <p:spPr>
          <a:xfrm>
            <a:off x="3334207" y="1"/>
            <a:ext cx="1188085" cy="1028700"/>
          </a:xfrm>
          <a:custGeom>
            <a:avLst/>
            <a:gdLst/>
            <a:ahLst/>
            <a:cxnLst/>
            <a:rect l="l" t="t" r="r" b="b"/>
            <a:pathLst>
              <a:path w="1188085" h="1028700">
                <a:moveTo>
                  <a:pt x="0" y="0"/>
                </a:moveTo>
                <a:lnTo>
                  <a:pt x="1187869" y="0"/>
                </a:lnTo>
                <a:lnTo>
                  <a:pt x="593934" y="1028695"/>
                </a:lnTo>
                <a:lnTo>
                  <a:pt x="0" y="0"/>
                </a:lnTo>
                <a:close/>
              </a:path>
            </a:pathLst>
          </a:custGeom>
          <a:solidFill>
            <a:srgbClr val="FED531"/>
          </a:solidFill>
        </p:spPr>
        <p:txBody>
          <a:bodyPr wrap="square" lIns="0" tIns="0" rIns="0" bIns="0" rtlCol="0"/>
          <a:lstStyle/>
          <a:p>
            <a:endParaRPr/>
          </a:p>
        </p:txBody>
      </p:sp>
      <p:sp>
        <p:nvSpPr>
          <p:cNvPr id="182" name="object 182"/>
          <p:cNvSpPr/>
          <p:nvPr/>
        </p:nvSpPr>
        <p:spPr>
          <a:xfrm>
            <a:off x="0" y="8373126"/>
            <a:ext cx="946150" cy="1092200"/>
          </a:xfrm>
          <a:custGeom>
            <a:avLst/>
            <a:gdLst/>
            <a:ahLst/>
            <a:cxnLst/>
            <a:rect l="l" t="t" r="r" b="b"/>
            <a:pathLst>
              <a:path w="946150" h="1092200">
                <a:moveTo>
                  <a:pt x="0" y="1091856"/>
                </a:moveTo>
                <a:lnTo>
                  <a:pt x="0" y="0"/>
                </a:lnTo>
                <a:lnTo>
                  <a:pt x="945547" y="545928"/>
                </a:lnTo>
                <a:lnTo>
                  <a:pt x="0" y="1091856"/>
                </a:lnTo>
                <a:close/>
              </a:path>
            </a:pathLst>
          </a:custGeom>
          <a:solidFill>
            <a:srgbClr val="FED531"/>
          </a:solidFill>
        </p:spPr>
        <p:txBody>
          <a:bodyPr wrap="square" lIns="0" tIns="0" rIns="0" bIns="0" rtlCol="0"/>
          <a:lstStyle/>
          <a:p>
            <a:endParaRPr/>
          </a:p>
        </p:txBody>
      </p:sp>
      <p:sp>
        <p:nvSpPr>
          <p:cNvPr id="183" name="object 183"/>
          <p:cNvSpPr/>
          <p:nvPr/>
        </p:nvSpPr>
        <p:spPr>
          <a:xfrm>
            <a:off x="13283294" y="9258283"/>
            <a:ext cx="1075055" cy="1029335"/>
          </a:xfrm>
          <a:custGeom>
            <a:avLst/>
            <a:gdLst/>
            <a:ahLst/>
            <a:cxnLst/>
            <a:rect l="l" t="t" r="r" b="b"/>
            <a:pathLst>
              <a:path w="1075055" h="1029334">
                <a:moveTo>
                  <a:pt x="1074543" y="0"/>
                </a:moveTo>
                <a:lnTo>
                  <a:pt x="1074543" y="1028716"/>
                </a:lnTo>
                <a:lnTo>
                  <a:pt x="707192" y="1028716"/>
                </a:lnTo>
                <a:lnTo>
                  <a:pt x="0" y="620406"/>
                </a:lnTo>
                <a:lnTo>
                  <a:pt x="1074543" y="0"/>
                </a:lnTo>
                <a:close/>
              </a:path>
            </a:pathLst>
          </a:custGeom>
          <a:solidFill>
            <a:srgbClr val="FED531"/>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86" y="-7945"/>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D2E2B"/>
          </a:solidFill>
        </p:spPr>
        <p:txBody>
          <a:bodyPr wrap="square" lIns="0" tIns="0" rIns="0" bIns="0" rtlCol="0"/>
          <a:lstStyle/>
          <a:p>
            <a:endParaRPr/>
          </a:p>
        </p:txBody>
      </p:sp>
      <p:sp>
        <p:nvSpPr>
          <p:cNvPr id="3" name="object 3"/>
          <p:cNvSpPr/>
          <p:nvPr/>
        </p:nvSpPr>
        <p:spPr>
          <a:xfrm>
            <a:off x="1195528" y="2264777"/>
            <a:ext cx="2127885" cy="1908175"/>
          </a:xfrm>
          <a:custGeom>
            <a:avLst/>
            <a:gdLst/>
            <a:ahLst/>
            <a:cxnLst/>
            <a:rect l="l" t="t" r="r" b="b"/>
            <a:pathLst>
              <a:path w="2127885" h="1908175">
                <a:moveTo>
                  <a:pt x="1828093" y="1907834"/>
                </a:moveTo>
                <a:lnTo>
                  <a:pt x="1777810" y="1903572"/>
                </a:lnTo>
                <a:lnTo>
                  <a:pt x="1729320" y="1891076"/>
                </a:lnTo>
                <a:lnTo>
                  <a:pt x="1683653" y="1870781"/>
                </a:lnTo>
                <a:lnTo>
                  <a:pt x="1641837" y="1843123"/>
                </a:lnTo>
                <a:lnTo>
                  <a:pt x="1604901" y="1808537"/>
                </a:lnTo>
                <a:lnTo>
                  <a:pt x="1573875" y="1767458"/>
                </a:lnTo>
                <a:lnTo>
                  <a:pt x="1549786" y="1720321"/>
                </a:lnTo>
                <a:lnTo>
                  <a:pt x="1520976" y="1653569"/>
                </a:lnTo>
                <a:lnTo>
                  <a:pt x="1489768" y="1589250"/>
                </a:lnTo>
                <a:lnTo>
                  <a:pt x="1456337" y="1527330"/>
                </a:lnTo>
                <a:lnTo>
                  <a:pt x="1420854" y="1467772"/>
                </a:lnTo>
                <a:lnTo>
                  <a:pt x="1383491" y="1410539"/>
                </a:lnTo>
                <a:lnTo>
                  <a:pt x="1344421" y="1355596"/>
                </a:lnTo>
                <a:lnTo>
                  <a:pt x="1303817" y="1302907"/>
                </a:lnTo>
                <a:lnTo>
                  <a:pt x="1261850" y="1252434"/>
                </a:lnTo>
                <a:lnTo>
                  <a:pt x="1218692" y="1204143"/>
                </a:lnTo>
                <a:lnTo>
                  <a:pt x="1174516" y="1157997"/>
                </a:lnTo>
                <a:lnTo>
                  <a:pt x="1129495" y="1113960"/>
                </a:lnTo>
                <a:lnTo>
                  <a:pt x="1083801" y="1071996"/>
                </a:lnTo>
                <a:lnTo>
                  <a:pt x="1037605" y="1032068"/>
                </a:lnTo>
                <a:lnTo>
                  <a:pt x="991080" y="994141"/>
                </a:lnTo>
                <a:lnTo>
                  <a:pt x="944399" y="958178"/>
                </a:lnTo>
                <a:lnTo>
                  <a:pt x="897734" y="924143"/>
                </a:lnTo>
                <a:lnTo>
                  <a:pt x="851257" y="892001"/>
                </a:lnTo>
                <a:lnTo>
                  <a:pt x="805140" y="861714"/>
                </a:lnTo>
                <a:lnTo>
                  <a:pt x="759556" y="833247"/>
                </a:lnTo>
                <a:lnTo>
                  <a:pt x="714676" y="806564"/>
                </a:lnTo>
                <a:lnTo>
                  <a:pt x="670675" y="781628"/>
                </a:lnTo>
                <a:lnTo>
                  <a:pt x="627660" y="758371"/>
                </a:lnTo>
                <a:lnTo>
                  <a:pt x="585992" y="736854"/>
                </a:lnTo>
                <a:lnTo>
                  <a:pt x="545655" y="716944"/>
                </a:lnTo>
                <a:lnTo>
                  <a:pt x="506885" y="698636"/>
                </a:lnTo>
                <a:lnTo>
                  <a:pt x="469854" y="681896"/>
                </a:lnTo>
                <a:lnTo>
                  <a:pt x="434734" y="666686"/>
                </a:lnTo>
                <a:lnTo>
                  <a:pt x="370917" y="640713"/>
                </a:lnTo>
                <a:lnTo>
                  <a:pt x="316811" y="620430"/>
                </a:lnTo>
                <a:lnTo>
                  <a:pt x="273795" y="605546"/>
                </a:lnTo>
                <a:lnTo>
                  <a:pt x="233080" y="592712"/>
                </a:lnTo>
                <a:lnTo>
                  <a:pt x="223820" y="590062"/>
                </a:lnTo>
                <a:lnTo>
                  <a:pt x="177690" y="574041"/>
                </a:lnTo>
                <a:lnTo>
                  <a:pt x="135871" y="551446"/>
                </a:lnTo>
                <a:lnTo>
                  <a:pt x="98801" y="523029"/>
                </a:lnTo>
                <a:lnTo>
                  <a:pt x="66917" y="489541"/>
                </a:lnTo>
                <a:lnTo>
                  <a:pt x="40658" y="451734"/>
                </a:lnTo>
                <a:lnTo>
                  <a:pt x="20460" y="410359"/>
                </a:lnTo>
                <a:lnTo>
                  <a:pt x="6761" y="366167"/>
                </a:lnTo>
                <a:lnTo>
                  <a:pt x="0" y="319910"/>
                </a:lnTo>
                <a:lnTo>
                  <a:pt x="612" y="272339"/>
                </a:lnTo>
                <a:lnTo>
                  <a:pt x="9037" y="224204"/>
                </a:lnTo>
                <a:lnTo>
                  <a:pt x="25083" y="178041"/>
                </a:lnTo>
                <a:lnTo>
                  <a:pt x="47727" y="136176"/>
                </a:lnTo>
                <a:lnTo>
                  <a:pt x="76212" y="99051"/>
                </a:lnTo>
                <a:lnTo>
                  <a:pt x="109779" y="67108"/>
                </a:lnTo>
                <a:lnTo>
                  <a:pt x="147672" y="40790"/>
                </a:lnTo>
                <a:lnTo>
                  <a:pt x="189131" y="20538"/>
                </a:lnTo>
                <a:lnTo>
                  <a:pt x="233399" y="6794"/>
                </a:lnTo>
                <a:lnTo>
                  <a:pt x="279719" y="0"/>
                </a:lnTo>
                <a:lnTo>
                  <a:pt x="327333" y="597"/>
                </a:lnTo>
                <a:lnTo>
                  <a:pt x="375482" y="9029"/>
                </a:lnTo>
                <a:lnTo>
                  <a:pt x="423914" y="22949"/>
                </a:lnTo>
                <a:lnTo>
                  <a:pt x="460260" y="34461"/>
                </a:lnTo>
                <a:lnTo>
                  <a:pt x="505203" y="49662"/>
                </a:lnTo>
                <a:lnTo>
                  <a:pt x="558008" y="68745"/>
                </a:lnTo>
                <a:lnTo>
                  <a:pt x="617939" y="91904"/>
                </a:lnTo>
                <a:lnTo>
                  <a:pt x="684263" y="119333"/>
                </a:lnTo>
                <a:lnTo>
                  <a:pt x="719591" y="134709"/>
                </a:lnTo>
                <a:lnTo>
                  <a:pt x="756242" y="151226"/>
                </a:lnTo>
                <a:lnTo>
                  <a:pt x="794124" y="168907"/>
                </a:lnTo>
                <a:lnTo>
                  <a:pt x="833144" y="187777"/>
                </a:lnTo>
                <a:lnTo>
                  <a:pt x="873211" y="207860"/>
                </a:lnTo>
                <a:lnTo>
                  <a:pt x="914232" y="229181"/>
                </a:lnTo>
                <a:lnTo>
                  <a:pt x="956117" y="251763"/>
                </a:lnTo>
                <a:lnTo>
                  <a:pt x="998772" y="275631"/>
                </a:lnTo>
                <a:lnTo>
                  <a:pt x="1042107" y="300808"/>
                </a:lnTo>
                <a:lnTo>
                  <a:pt x="1086029" y="327321"/>
                </a:lnTo>
                <a:lnTo>
                  <a:pt x="1130447" y="355191"/>
                </a:lnTo>
                <a:lnTo>
                  <a:pt x="1175268" y="384445"/>
                </a:lnTo>
                <a:lnTo>
                  <a:pt x="1220400" y="415106"/>
                </a:lnTo>
                <a:lnTo>
                  <a:pt x="1265753" y="447198"/>
                </a:lnTo>
                <a:lnTo>
                  <a:pt x="1311233" y="480745"/>
                </a:lnTo>
                <a:lnTo>
                  <a:pt x="1356750" y="515772"/>
                </a:lnTo>
                <a:lnTo>
                  <a:pt x="1402210" y="552304"/>
                </a:lnTo>
                <a:lnTo>
                  <a:pt x="1447523" y="590364"/>
                </a:lnTo>
                <a:lnTo>
                  <a:pt x="1492597" y="629976"/>
                </a:lnTo>
                <a:lnTo>
                  <a:pt x="1537338" y="671165"/>
                </a:lnTo>
                <a:lnTo>
                  <a:pt x="1581657" y="713956"/>
                </a:lnTo>
                <a:lnTo>
                  <a:pt x="1625490" y="758403"/>
                </a:lnTo>
                <a:lnTo>
                  <a:pt x="1668657" y="804437"/>
                </a:lnTo>
                <a:lnTo>
                  <a:pt x="1711154" y="852176"/>
                </a:lnTo>
                <a:lnTo>
                  <a:pt x="1752861" y="901613"/>
                </a:lnTo>
                <a:lnTo>
                  <a:pt x="1793685" y="952773"/>
                </a:lnTo>
                <a:lnTo>
                  <a:pt x="1833534" y="1005679"/>
                </a:lnTo>
                <a:lnTo>
                  <a:pt x="1872317" y="1060356"/>
                </a:lnTo>
                <a:lnTo>
                  <a:pt x="1909941" y="1116828"/>
                </a:lnTo>
                <a:lnTo>
                  <a:pt x="1946316" y="1175120"/>
                </a:lnTo>
                <a:lnTo>
                  <a:pt x="1981348" y="1235255"/>
                </a:lnTo>
                <a:lnTo>
                  <a:pt x="2014946" y="1297258"/>
                </a:lnTo>
                <a:lnTo>
                  <a:pt x="2047019" y="1361154"/>
                </a:lnTo>
                <a:lnTo>
                  <a:pt x="2077473" y="1426965"/>
                </a:lnTo>
                <a:lnTo>
                  <a:pt x="2106219" y="1494718"/>
                </a:lnTo>
                <a:lnTo>
                  <a:pt x="2120875" y="1541331"/>
                </a:lnTo>
                <a:lnTo>
                  <a:pt x="2127689" y="1588424"/>
                </a:lnTo>
                <a:lnTo>
                  <a:pt x="2127003" y="1635191"/>
                </a:lnTo>
                <a:lnTo>
                  <a:pt x="2119156" y="1680825"/>
                </a:lnTo>
                <a:lnTo>
                  <a:pt x="2104490" y="1724522"/>
                </a:lnTo>
                <a:lnTo>
                  <a:pt x="2083345" y="1765475"/>
                </a:lnTo>
                <a:lnTo>
                  <a:pt x="2056061" y="1802878"/>
                </a:lnTo>
                <a:lnTo>
                  <a:pt x="2022980" y="1835927"/>
                </a:lnTo>
                <a:lnTo>
                  <a:pt x="1984442" y="1863815"/>
                </a:lnTo>
                <a:lnTo>
                  <a:pt x="1940788" y="1885736"/>
                </a:lnTo>
                <a:lnTo>
                  <a:pt x="1884673" y="1902414"/>
                </a:lnTo>
                <a:lnTo>
                  <a:pt x="1856354" y="1906492"/>
                </a:lnTo>
                <a:lnTo>
                  <a:pt x="1828093" y="1907834"/>
                </a:lnTo>
                <a:close/>
              </a:path>
            </a:pathLst>
          </a:custGeom>
          <a:solidFill>
            <a:srgbClr val="FED531"/>
          </a:solidFill>
        </p:spPr>
        <p:txBody>
          <a:bodyPr wrap="square" lIns="0" tIns="0" rIns="0" bIns="0" rtlCol="0"/>
          <a:lstStyle/>
          <a:p>
            <a:endParaRPr/>
          </a:p>
        </p:txBody>
      </p:sp>
      <p:sp>
        <p:nvSpPr>
          <p:cNvPr id="4" name="object 4"/>
          <p:cNvSpPr/>
          <p:nvPr/>
        </p:nvSpPr>
        <p:spPr>
          <a:xfrm>
            <a:off x="0" y="1300155"/>
            <a:ext cx="4291330" cy="8978900"/>
          </a:xfrm>
          <a:custGeom>
            <a:avLst/>
            <a:gdLst/>
            <a:ahLst/>
            <a:cxnLst/>
            <a:rect l="l" t="t" r="r" b="b"/>
            <a:pathLst>
              <a:path w="4291330" h="8978900">
                <a:moveTo>
                  <a:pt x="1295184" y="12700"/>
                </a:moveTo>
                <a:lnTo>
                  <a:pt x="618456" y="12700"/>
                </a:lnTo>
                <a:lnTo>
                  <a:pt x="666246" y="0"/>
                </a:lnTo>
                <a:lnTo>
                  <a:pt x="1247393" y="0"/>
                </a:lnTo>
                <a:lnTo>
                  <a:pt x="1295184" y="12700"/>
                </a:lnTo>
                <a:close/>
              </a:path>
              <a:path w="4291330" h="8978900">
                <a:moveTo>
                  <a:pt x="1390175" y="25400"/>
                </a:moveTo>
                <a:lnTo>
                  <a:pt x="523464" y="25400"/>
                </a:lnTo>
                <a:lnTo>
                  <a:pt x="570860" y="12700"/>
                </a:lnTo>
                <a:lnTo>
                  <a:pt x="1342780" y="12700"/>
                </a:lnTo>
                <a:lnTo>
                  <a:pt x="1390175" y="25400"/>
                </a:lnTo>
                <a:close/>
              </a:path>
              <a:path w="4291330" h="8978900">
                <a:moveTo>
                  <a:pt x="1484347" y="38100"/>
                </a:moveTo>
                <a:lnTo>
                  <a:pt x="429292" y="38100"/>
                </a:lnTo>
                <a:lnTo>
                  <a:pt x="476274" y="25400"/>
                </a:lnTo>
                <a:lnTo>
                  <a:pt x="1437366" y="25400"/>
                </a:lnTo>
                <a:lnTo>
                  <a:pt x="1484347" y="38100"/>
                </a:lnTo>
                <a:close/>
              </a:path>
              <a:path w="4291330" h="8978900">
                <a:moveTo>
                  <a:pt x="1623986" y="63500"/>
                </a:moveTo>
                <a:lnTo>
                  <a:pt x="289654" y="63500"/>
                </a:lnTo>
                <a:lnTo>
                  <a:pt x="382525" y="38100"/>
                </a:lnTo>
                <a:lnTo>
                  <a:pt x="1531114" y="38100"/>
                </a:lnTo>
                <a:lnTo>
                  <a:pt x="1623986" y="63500"/>
                </a:lnTo>
                <a:close/>
              </a:path>
              <a:path w="4291330" h="8978900">
                <a:moveTo>
                  <a:pt x="0" y="762000"/>
                </a:moveTo>
                <a:lnTo>
                  <a:pt x="0" y="127000"/>
                </a:lnTo>
                <a:lnTo>
                  <a:pt x="16685" y="127000"/>
                </a:lnTo>
                <a:lnTo>
                  <a:pt x="243559" y="63500"/>
                </a:lnTo>
                <a:lnTo>
                  <a:pt x="1670081" y="63500"/>
                </a:lnTo>
                <a:lnTo>
                  <a:pt x="2117387" y="190500"/>
                </a:lnTo>
                <a:lnTo>
                  <a:pt x="2160648" y="215900"/>
                </a:lnTo>
                <a:lnTo>
                  <a:pt x="2246305" y="241300"/>
                </a:lnTo>
                <a:lnTo>
                  <a:pt x="2288692" y="266700"/>
                </a:lnTo>
                <a:lnTo>
                  <a:pt x="2330778" y="279400"/>
                </a:lnTo>
                <a:lnTo>
                  <a:pt x="2372558" y="304800"/>
                </a:lnTo>
                <a:lnTo>
                  <a:pt x="2414028" y="317500"/>
                </a:lnTo>
                <a:lnTo>
                  <a:pt x="2455182" y="342900"/>
                </a:lnTo>
                <a:lnTo>
                  <a:pt x="2496016" y="355600"/>
                </a:lnTo>
                <a:lnTo>
                  <a:pt x="2576705" y="406400"/>
                </a:lnTo>
                <a:lnTo>
                  <a:pt x="2616550" y="419100"/>
                </a:lnTo>
                <a:lnTo>
                  <a:pt x="2734029" y="495300"/>
                </a:lnTo>
                <a:lnTo>
                  <a:pt x="2848324" y="571500"/>
                </a:lnTo>
                <a:lnTo>
                  <a:pt x="2885692" y="596900"/>
                </a:lnTo>
                <a:lnTo>
                  <a:pt x="761261" y="596900"/>
                </a:lnTo>
                <a:lnTo>
                  <a:pt x="712916" y="609600"/>
                </a:lnTo>
                <a:lnTo>
                  <a:pt x="616942" y="609600"/>
                </a:lnTo>
                <a:lnTo>
                  <a:pt x="569328" y="622300"/>
                </a:lnTo>
                <a:lnTo>
                  <a:pt x="521973" y="622300"/>
                </a:lnTo>
                <a:lnTo>
                  <a:pt x="428066" y="647700"/>
                </a:lnTo>
                <a:lnTo>
                  <a:pt x="381529" y="647700"/>
                </a:lnTo>
                <a:lnTo>
                  <a:pt x="20205" y="749300"/>
                </a:lnTo>
                <a:lnTo>
                  <a:pt x="0" y="762000"/>
                </a:lnTo>
                <a:close/>
              </a:path>
              <a:path w="4291330" h="8978900">
                <a:moveTo>
                  <a:pt x="2908329" y="6464300"/>
                </a:moveTo>
                <a:lnTo>
                  <a:pt x="2286108" y="6464300"/>
                </a:lnTo>
                <a:lnTo>
                  <a:pt x="2300559" y="6400800"/>
                </a:lnTo>
                <a:lnTo>
                  <a:pt x="2315776" y="6350000"/>
                </a:lnTo>
                <a:lnTo>
                  <a:pt x="2331730" y="6299200"/>
                </a:lnTo>
                <a:lnTo>
                  <a:pt x="2348394" y="6248400"/>
                </a:lnTo>
                <a:lnTo>
                  <a:pt x="2365738" y="6197600"/>
                </a:lnTo>
                <a:lnTo>
                  <a:pt x="2383735" y="6146800"/>
                </a:lnTo>
                <a:lnTo>
                  <a:pt x="2402356" y="6096000"/>
                </a:lnTo>
                <a:lnTo>
                  <a:pt x="2421572" y="6045200"/>
                </a:lnTo>
                <a:lnTo>
                  <a:pt x="2441356" y="5994400"/>
                </a:lnTo>
                <a:lnTo>
                  <a:pt x="2461678" y="5956300"/>
                </a:lnTo>
                <a:lnTo>
                  <a:pt x="2482511" y="5905500"/>
                </a:lnTo>
                <a:lnTo>
                  <a:pt x="2503826" y="5854700"/>
                </a:lnTo>
                <a:lnTo>
                  <a:pt x="2525594" y="5803900"/>
                </a:lnTo>
                <a:lnTo>
                  <a:pt x="2547787" y="5765800"/>
                </a:lnTo>
                <a:lnTo>
                  <a:pt x="2570377" y="5715000"/>
                </a:lnTo>
                <a:lnTo>
                  <a:pt x="2593336" y="5676900"/>
                </a:lnTo>
                <a:lnTo>
                  <a:pt x="2616634" y="5626100"/>
                </a:lnTo>
                <a:lnTo>
                  <a:pt x="2640244" y="5588000"/>
                </a:lnTo>
                <a:lnTo>
                  <a:pt x="2664137" y="5537200"/>
                </a:lnTo>
                <a:lnTo>
                  <a:pt x="2688285" y="5499100"/>
                </a:lnTo>
                <a:lnTo>
                  <a:pt x="2712659" y="5461000"/>
                </a:lnTo>
                <a:lnTo>
                  <a:pt x="2737231" y="5410200"/>
                </a:lnTo>
                <a:lnTo>
                  <a:pt x="2761972" y="5372100"/>
                </a:lnTo>
                <a:lnTo>
                  <a:pt x="2836930" y="5257800"/>
                </a:lnTo>
                <a:lnTo>
                  <a:pt x="2862065" y="5207000"/>
                </a:lnTo>
                <a:lnTo>
                  <a:pt x="2937522" y="5092700"/>
                </a:lnTo>
                <a:lnTo>
                  <a:pt x="3012459" y="4978400"/>
                </a:lnTo>
                <a:lnTo>
                  <a:pt x="3065904" y="4902200"/>
                </a:lnTo>
                <a:lnTo>
                  <a:pt x="3094376" y="4851400"/>
                </a:lnTo>
                <a:lnTo>
                  <a:pt x="3122573" y="4813300"/>
                </a:lnTo>
                <a:lnTo>
                  <a:pt x="3150466" y="4762500"/>
                </a:lnTo>
                <a:lnTo>
                  <a:pt x="3178023" y="4724400"/>
                </a:lnTo>
                <a:lnTo>
                  <a:pt x="3205215" y="4686300"/>
                </a:lnTo>
                <a:lnTo>
                  <a:pt x="3232011" y="4635500"/>
                </a:lnTo>
                <a:lnTo>
                  <a:pt x="3258380" y="4597400"/>
                </a:lnTo>
                <a:lnTo>
                  <a:pt x="3284291" y="4559300"/>
                </a:lnTo>
                <a:lnTo>
                  <a:pt x="3309714" y="4508500"/>
                </a:lnTo>
                <a:lnTo>
                  <a:pt x="3334618" y="4470400"/>
                </a:lnTo>
                <a:lnTo>
                  <a:pt x="3358972" y="4432300"/>
                </a:lnTo>
                <a:lnTo>
                  <a:pt x="3382747" y="4381500"/>
                </a:lnTo>
                <a:lnTo>
                  <a:pt x="3405911" y="4343400"/>
                </a:lnTo>
                <a:lnTo>
                  <a:pt x="3428434" y="4305300"/>
                </a:lnTo>
                <a:lnTo>
                  <a:pt x="3450284" y="4254500"/>
                </a:lnTo>
                <a:lnTo>
                  <a:pt x="3471433" y="4216400"/>
                </a:lnTo>
                <a:lnTo>
                  <a:pt x="3491848" y="4165600"/>
                </a:lnTo>
                <a:lnTo>
                  <a:pt x="3511499" y="4127500"/>
                </a:lnTo>
                <a:lnTo>
                  <a:pt x="3530356" y="4089400"/>
                </a:lnTo>
                <a:lnTo>
                  <a:pt x="3548388" y="4038600"/>
                </a:lnTo>
                <a:lnTo>
                  <a:pt x="3565564" y="4000500"/>
                </a:lnTo>
                <a:lnTo>
                  <a:pt x="3581854" y="3949700"/>
                </a:lnTo>
                <a:lnTo>
                  <a:pt x="3597227" y="3898900"/>
                </a:lnTo>
                <a:lnTo>
                  <a:pt x="3611653" y="3860800"/>
                </a:lnTo>
                <a:lnTo>
                  <a:pt x="3625101" y="3810000"/>
                </a:lnTo>
                <a:lnTo>
                  <a:pt x="3637540" y="3759200"/>
                </a:lnTo>
                <a:lnTo>
                  <a:pt x="3648939" y="3721100"/>
                </a:lnTo>
                <a:lnTo>
                  <a:pt x="3659269" y="3670300"/>
                </a:lnTo>
                <a:lnTo>
                  <a:pt x="3668498" y="3619500"/>
                </a:lnTo>
                <a:lnTo>
                  <a:pt x="3676596" y="3568700"/>
                </a:lnTo>
                <a:lnTo>
                  <a:pt x="3683532" y="3517900"/>
                </a:lnTo>
                <a:lnTo>
                  <a:pt x="3689275" y="3467100"/>
                </a:lnTo>
                <a:lnTo>
                  <a:pt x="3693796" y="3416300"/>
                </a:lnTo>
                <a:lnTo>
                  <a:pt x="3697063" y="3365500"/>
                </a:lnTo>
                <a:lnTo>
                  <a:pt x="3699045" y="3314700"/>
                </a:lnTo>
                <a:lnTo>
                  <a:pt x="3699713" y="3251200"/>
                </a:lnTo>
                <a:lnTo>
                  <a:pt x="3699278" y="3213100"/>
                </a:lnTo>
                <a:lnTo>
                  <a:pt x="3697978" y="3162300"/>
                </a:lnTo>
                <a:lnTo>
                  <a:pt x="3695821" y="3111500"/>
                </a:lnTo>
                <a:lnTo>
                  <a:pt x="3692813" y="3060700"/>
                </a:lnTo>
                <a:lnTo>
                  <a:pt x="3688962" y="3022600"/>
                </a:lnTo>
                <a:lnTo>
                  <a:pt x="3684276" y="2971800"/>
                </a:lnTo>
                <a:lnTo>
                  <a:pt x="3678761" y="2921000"/>
                </a:lnTo>
                <a:lnTo>
                  <a:pt x="3672425" y="2882900"/>
                </a:lnTo>
                <a:lnTo>
                  <a:pt x="3665275" y="2832100"/>
                </a:lnTo>
                <a:lnTo>
                  <a:pt x="3657319" y="2794000"/>
                </a:lnTo>
                <a:lnTo>
                  <a:pt x="3648564" y="2743200"/>
                </a:lnTo>
                <a:lnTo>
                  <a:pt x="3639016" y="2692400"/>
                </a:lnTo>
                <a:lnTo>
                  <a:pt x="3628685" y="2654300"/>
                </a:lnTo>
                <a:lnTo>
                  <a:pt x="3617576" y="2603500"/>
                </a:lnTo>
                <a:lnTo>
                  <a:pt x="3605697" y="2565400"/>
                </a:lnTo>
                <a:lnTo>
                  <a:pt x="3593055" y="2514600"/>
                </a:lnTo>
                <a:lnTo>
                  <a:pt x="3579658" y="2476500"/>
                </a:lnTo>
                <a:lnTo>
                  <a:pt x="3565513" y="2438400"/>
                </a:lnTo>
                <a:lnTo>
                  <a:pt x="3550628" y="2387600"/>
                </a:lnTo>
                <a:lnTo>
                  <a:pt x="3535009" y="2349500"/>
                </a:lnTo>
                <a:lnTo>
                  <a:pt x="3518664" y="2298700"/>
                </a:lnTo>
                <a:lnTo>
                  <a:pt x="3501600" y="2260600"/>
                </a:lnTo>
                <a:lnTo>
                  <a:pt x="3483825" y="2222500"/>
                </a:lnTo>
                <a:lnTo>
                  <a:pt x="3465346" y="2184400"/>
                </a:lnTo>
                <a:lnTo>
                  <a:pt x="3446169" y="2133600"/>
                </a:lnTo>
                <a:lnTo>
                  <a:pt x="3426304" y="2095500"/>
                </a:lnTo>
                <a:lnTo>
                  <a:pt x="3405756" y="2057400"/>
                </a:lnTo>
                <a:lnTo>
                  <a:pt x="3384533" y="2019300"/>
                </a:lnTo>
                <a:lnTo>
                  <a:pt x="3362642" y="1981200"/>
                </a:lnTo>
                <a:lnTo>
                  <a:pt x="3340091" y="1943100"/>
                </a:lnTo>
                <a:lnTo>
                  <a:pt x="3316888" y="1905000"/>
                </a:lnTo>
                <a:lnTo>
                  <a:pt x="3293038" y="1866900"/>
                </a:lnTo>
                <a:lnTo>
                  <a:pt x="3268550" y="1828800"/>
                </a:lnTo>
                <a:lnTo>
                  <a:pt x="3243431" y="1790700"/>
                </a:lnTo>
                <a:lnTo>
                  <a:pt x="3217688" y="1752600"/>
                </a:lnTo>
                <a:lnTo>
                  <a:pt x="3191329" y="1714500"/>
                </a:lnTo>
                <a:lnTo>
                  <a:pt x="3164361" y="1676400"/>
                </a:lnTo>
                <a:lnTo>
                  <a:pt x="3136791" y="1638300"/>
                </a:lnTo>
                <a:lnTo>
                  <a:pt x="3108626" y="1612900"/>
                </a:lnTo>
                <a:lnTo>
                  <a:pt x="3079874" y="1574800"/>
                </a:lnTo>
                <a:lnTo>
                  <a:pt x="3050542" y="1536700"/>
                </a:lnTo>
                <a:lnTo>
                  <a:pt x="3020638" y="1498600"/>
                </a:lnTo>
                <a:lnTo>
                  <a:pt x="2990168" y="1473200"/>
                </a:lnTo>
                <a:lnTo>
                  <a:pt x="2959141" y="1435100"/>
                </a:lnTo>
                <a:lnTo>
                  <a:pt x="2927562" y="1409700"/>
                </a:lnTo>
                <a:lnTo>
                  <a:pt x="2895440" y="1371600"/>
                </a:lnTo>
                <a:lnTo>
                  <a:pt x="2862783" y="1346200"/>
                </a:lnTo>
                <a:lnTo>
                  <a:pt x="2829596" y="1308100"/>
                </a:lnTo>
                <a:lnTo>
                  <a:pt x="2795888" y="1282700"/>
                </a:lnTo>
                <a:lnTo>
                  <a:pt x="2761666" y="1257300"/>
                </a:lnTo>
                <a:lnTo>
                  <a:pt x="2726937" y="1219200"/>
                </a:lnTo>
                <a:lnTo>
                  <a:pt x="2691708" y="1193800"/>
                </a:lnTo>
                <a:lnTo>
                  <a:pt x="2619782" y="1143000"/>
                </a:lnTo>
                <a:lnTo>
                  <a:pt x="2545945" y="1092200"/>
                </a:lnTo>
                <a:lnTo>
                  <a:pt x="2470257" y="1041400"/>
                </a:lnTo>
                <a:lnTo>
                  <a:pt x="2392775" y="990600"/>
                </a:lnTo>
                <a:lnTo>
                  <a:pt x="2313558" y="939800"/>
                </a:lnTo>
                <a:lnTo>
                  <a:pt x="2273317" y="927100"/>
                </a:lnTo>
                <a:lnTo>
                  <a:pt x="2191607" y="876300"/>
                </a:lnTo>
                <a:lnTo>
                  <a:pt x="2150152" y="863600"/>
                </a:lnTo>
                <a:lnTo>
                  <a:pt x="2108308" y="838200"/>
                </a:lnTo>
                <a:lnTo>
                  <a:pt x="2066081" y="825500"/>
                </a:lnTo>
                <a:lnTo>
                  <a:pt x="2023479" y="800100"/>
                </a:lnTo>
                <a:lnTo>
                  <a:pt x="1937178" y="774700"/>
                </a:lnTo>
                <a:lnTo>
                  <a:pt x="1893494" y="749300"/>
                </a:lnTo>
                <a:lnTo>
                  <a:pt x="1532176" y="647700"/>
                </a:lnTo>
                <a:lnTo>
                  <a:pt x="1485641" y="647700"/>
                </a:lnTo>
                <a:lnTo>
                  <a:pt x="1391736" y="622300"/>
                </a:lnTo>
                <a:lnTo>
                  <a:pt x="1344382" y="622300"/>
                </a:lnTo>
                <a:lnTo>
                  <a:pt x="1296769" y="609600"/>
                </a:lnTo>
                <a:lnTo>
                  <a:pt x="1200798" y="609600"/>
                </a:lnTo>
                <a:lnTo>
                  <a:pt x="1152454" y="596900"/>
                </a:lnTo>
                <a:lnTo>
                  <a:pt x="2885692" y="596900"/>
                </a:lnTo>
                <a:lnTo>
                  <a:pt x="2959305" y="647700"/>
                </a:lnTo>
                <a:lnTo>
                  <a:pt x="3031387" y="698500"/>
                </a:lnTo>
                <a:lnTo>
                  <a:pt x="3101900" y="749300"/>
                </a:lnTo>
                <a:lnTo>
                  <a:pt x="3136556" y="787400"/>
                </a:lnTo>
                <a:lnTo>
                  <a:pt x="3204644" y="838200"/>
                </a:lnTo>
                <a:lnTo>
                  <a:pt x="3238066" y="876300"/>
                </a:lnTo>
                <a:lnTo>
                  <a:pt x="3271066" y="901700"/>
                </a:lnTo>
                <a:lnTo>
                  <a:pt x="3303641" y="939800"/>
                </a:lnTo>
                <a:lnTo>
                  <a:pt x="3335785" y="965200"/>
                </a:lnTo>
                <a:lnTo>
                  <a:pt x="3367493" y="1003300"/>
                </a:lnTo>
                <a:lnTo>
                  <a:pt x="3398761" y="1028700"/>
                </a:lnTo>
                <a:lnTo>
                  <a:pt x="3429584" y="1066800"/>
                </a:lnTo>
                <a:lnTo>
                  <a:pt x="3459958" y="1092200"/>
                </a:lnTo>
                <a:lnTo>
                  <a:pt x="3489876" y="1130300"/>
                </a:lnTo>
                <a:lnTo>
                  <a:pt x="3519335" y="1168400"/>
                </a:lnTo>
                <a:lnTo>
                  <a:pt x="3548329" y="1193800"/>
                </a:lnTo>
                <a:lnTo>
                  <a:pt x="3576854" y="1231900"/>
                </a:lnTo>
                <a:lnTo>
                  <a:pt x="3604905" y="1270000"/>
                </a:lnTo>
                <a:lnTo>
                  <a:pt x="3632478" y="1308100"/>
                </a:lnTo>
                <a:lnTo>
                  <a:pt x="3659567" y="1333500"/>
                </a:lnTo>
                <a:lnTo>
                  <a:pt x="3686167" y="1371600"/>
                </a:lnTo>
                <a:lnTo>
                  <a:pt x="3712274" y="1409700"/>
                </a:lnTo>
                <a:lnTo>
                  <a:pt x="3737884" y="1447800"/>
                </a:lnTo>
                <a:lnTo>
                  <a:pt x="3762990" y="1485900"/>
                </a:lnTo>
                <a:lnTo>
                  <a:pt x="3787589" y="1524000"/>
                </a:lnTo>
                <a:lnTo>
                  <a:pt x="3811675" y="1562100"/>
                </a:lnTo>
                <a:lnTo>
                  <a:pt x="3835244" y="1600200"/>
                </a:lnTo>
                <a:lnTo>
                  <a:pt x="3858291" y="1638300"/>
                </a:lnTo>
                <a:lnTo>
                  <a:pt x="3880811" y="1676400"/>
                </a:lnTo>
                <a:lnTo>
                  <a:pt x="3902800" y="1714500"/>
                </a:lnTo>
                <a:lnTo>
                  <a:pt x="3924252" y="1752600"/>
                </a:lnTo>
                <a:lnTo>
                  <a:pt x="3945163" y="1790700"/>
                </a:lnTo>
                <a:lnTo>
                  <a:pt x="3965527" y="1828800"/>
                </a:lnTo>
                <a:lnTo>
                  <a:pt x="3985341" y="1879600"/>
                </a:lnTo>
                <a:lnTo>
                  <a:pt x="4004599" y="1917700"/>
                </a:lnTo>
                <a:lnTo>
                  <a:pt x="4023297" y="1955800"/>
                </a:lnTo>
                <a:lnTo>
                  <a:pt x="4041429" y="1993900"/>
                </a:lnTo>
                <a:lnTo>
                  <a:pt x="4058991" y="2044700"/>
                </a:lnTo>
                <a:lnTo>
                  <a:pt x="4075978" y="2082800"/>
                </a:lnTo>
                <a:lnTo>
                  <a:pt x="4092386" y="2120900"/>
                </a:lnTo>
                <a:lnTo>
                  <a:pt x="4108209" y="2171700"/>
                </a:lnTo>
                <a:lnTo>
                  <a:pt x="4123442" y="2209800"/>
                </a:lnTo>
                <a:lnTo>
                  <a:pt x="4138082" y="2247900"/>
                </a:lnTo>
                <a:lnTo>
                  <a:pt x="4152122" y="2298700"/>
                </a:lnTo>
                <a:lnTo>
                  <a:pt x="4165559" y="2336800"/>
                </a:lnTo>
                <a:lnTo>
                  <a:pt x="4178387" y="2387600"/>
                </a:lnTo>
                <a:lnTo>
                  <a:pt x="4190601" y="2425700"/>
                </a:lnTo>
                <a:lnTo>
                  <a:pt x="4202198" y="2476500"/>
                </a:lnTo>
                <a:lnTo>
                  <a:pt x="4213171" y="2514600"/>
                </a:lnTo>
                <a:lnTo>
                  <a:pt x="4223517" y="2565400"/>
                </a:lnTo>
                <a:lnTo>
                  <a:pt x="4233230" y="2603500"/>
                </a:lnTo>
                <a:lnTo>
                  <a:pt x="4242305" y="2654300"/>
                </a:lnTo>
                <a:lnTo>
                  <a:pt x="4250739" y="2692400"/>
                </a:lnTo>
                <a:lnTo>
                  <a:pt x="4258525" y="2743200"/>
                </a:lnTo>
                <a:lnTo>
                  <a:pt x="4265660" y="2781300"/>
                </a:lnTo>
                <a:lnTo>
                  <a:pt x="4272137" y="2832100"/>
                </a:lnTo>
                <a:lnTo>
                  <a:pt x="4277954" y="2882900"/>
                </a:lnTo>
                <a:lnTo>
                  <a:pt x="4283104" y="2921000"/>
                </a:lnTo>
                <a:lnTo>
                  <a:pt x="4287583" y="2971800"/>
                </a:lnTo>
                <a:lnTo>
                  <a:pt x="4290829" y="3009900"/>
                </a:lnTo>
                <a:lnTo>
                  <a:pt x="4290829" y="3479800"/>
                </a:lnTo>
                <a:lnTo>
                  <a:pt x="4285694" y="3543300"/>
                </a:lnTo>
                <a:lnTo>
                  <a:pt x="4279526" y="3594100"/>
                </a:lnTo>
                <a:lnTo>
                  <a:pt x="4272328" y="3644900"/>
                </a:lnTo>
                <a:lnTo>
                  <a:pt x="4264129" y="3695700"/>
                </a:lnTo>
                <a:lnTo>
                  <a:pt x="4254955" y="3746500"/>
                </a:lnTo>
                <a:lnTo>
                  <a:pt x="4244836" y="3797300"/>
                </a:lnTo>
                <a:lnTo>
                  <a:pt x="4233800" y="3848100"/>
                </a:lnTo>
                <a:lnTo>
                  <a:pt x="4221874" y="3898900"/>
                </a:lnTo>
                <a:lnTo>
                  <a:pt x="4209087" y="3949700"/>
                </a:lnTo>
                <a:lnTo>
                  <a:pt x="4195467" y="4000500"/>
                </a:lnTo>
                <a:lnTo>
                  <a:pt x="4181042" y="4051300"/>
                </a:lnTo>
                <a:lnTo>
                  <a:pt x="4165840" y="4102100"/>
                </a:lnTo>
                <a:lnTo>
                  <a:pt x="4149890" y="4140200"/>
                </a:lnTo>
                <a:lnTo>
                  <a:pt x="4133219" y="4191000"/>
                </a:lnTo>
                <a:lnTo>
                  <a:pt x="4115856" y="4241800"/>
                </a:lnTo>
                <a:lnTo>
                  <a:pt x="4097829" y="4279900"/>
                </a:lnTo>
                <a:lnTo>
                  <a:pt x="4079165" y="4330700"/>
                </a:lnTo>
                <a:lnTo>
                  <a:pt x="4059894" y="4368800"/>
                </a:lnTo>
                <a:lnTo>
                  <a:pt x="4040044" y="4419600"/>
                </a:lnTo>
                <a:lnTo>
                  <a:pt x="4019641" y="4457700"/>
                </a:lnTo>
                <a:lnTo>
                  <a:pt x="3998716" y="4508500"/>
                </a:lnTo>
                <a:lnTo>
                  <a:pt x="3977295" y="4546600"/>
                </a:lnTo>
                <a:lnTo>
                  <a:pt x="3955407" y="4584700"/>
                </a:lnTo>
                <a:lnTo>
                  <a:pt x="3933080" y="4635500"/>
                </a:lnTo>
                <a:lnTo>
                  <a:pt x="3910342" y="4673600"/>
                </a:lnTo>
                <a:lnTo>
                  <a:pt x="3887222" y="4711700"/>
                </a:lnTo>
                <a:lnTo>
                  <a:pt x="3863747" y="4749800"/>
                </a:lnTo>
                <a:lnTo>
                  <a:pt x="3839946" y="4800600"/>
                </a:lnTo>
                <a:lnTo>
                  <a:pt x="3815847" y="4838700"/>
                </a:lnTo>
                <a:lnTo>
                  <a:pt x="3791477" y="4876800"/>
                </a:lnTo>
                <a:lnTo>
                  <a:pt x="3766866" y="4914900"/>
                </a:lnTo>
                <a:lnTo>
                  <a:pt x="3742041" y="4953000"/>
                </a:lnTo>
                <a:lnTo>
                  <a:pt x="3717031" y="4991100"/>
                </a:lnTo>
                <a:lnTo>
                  <a:pt x="3691863" y="5041900"/>
                </a:lnTo>
                <a:lnTo>
                  <a:pt x="3564647" y="5232400"/>
                </a:lnTo>
                <a:lnTo>
                  <a:pt x="3511858" y="5308600"/>
                </a:lnTo>
                <a:lnTo>
                  <a:pt x="3484705" y="5359400"/>
                </a:lnTo>
                <a:lnTo>
                  <a:pt x="3430840" y="5435600"/>
                </a:lnTo>
                <a:lnTo>
                  <a:pt x="3404179" y="5473700"/>
                </a:lnTo>
                <a:lnTo>
                  <a:pt x="3377732" y="5524500"/>
                </a:lnTo>
                <a:lnTo>
                  <a:pt x="3351524" y="5562600"/>
                </a:lnTo>
                <a:lnTo>
                  <a:pt x="3325581" y="5600700"/>
                </a:lnTo>
                <a:lnTo>
                  <a:pt x="3299926" y="5638800"/>
                </a:lnTo>
                <a:lnTo>
                  <a:pt x="3274585" y="5689600"/>
                </a:lnTo>
                <a:lnTo>
                  <a:pt x="3249583" y="5727700"/>
                </a:lnTo>
                <a:lnTo>
                  <a:pt x="3224946" y="5765800"/>
                </a:lnTo>
                <a:lnTo>
                  <a:pt x="3200697" y="5816600"/>
                </a:lnTo>
                <a:lnTo>
                  <a:pt x="3176862" y="5854700"/>
                </a:lnTo>
                <a:lnTo>
                  <a:pt x="3153466" y="5892800"/>
                </a:lnTo>
                <a:lnTo>
                  <a:pt x="3130534" y="5943600"/>
                </a:lnTo>
                <a:lnTo>
                  <a:pt x="3108090" y="5981700"/>
                </a:lnTo>
                <a:lnTo>
                  <a:pt x="3086161" y="6032500"/>
                </a:lnTo>
                <a:lnTo>
                  <a:pt x="3064770" y="6070600"/>
                </a:lnTo>
                <a:lnTo>
                  <a:pt x="3043943" y="6121400"/>
                </a:lnTo>
                <a:lnTo>
                  <a:pt x="3023705" y="6159500"/>
                </a:lnTo>
                <a:lnTo>
                  <a:pt x="3004080" y="6210300"/>
                </a:lnTo>
                <a:lnTo>
                  <a:pt x="2985095" y="6248400"/>
                </a:lnTo>
                <a:lnTo>
                  <a:pt x="2966773" y="6299200"/>
                </a:lnTo>
                <a:lnTo>
                  <a:pt x="2949139" y="6350000"/>
                </a:lnTo>
                <a:lnTo>
                  <a:pt x="2932219" y="6400800"/>
                </a:lnTo>
                <a:lnTo>
                  <a:pt x="2916038" y="6438900"/>
                </a:lnTo>
                <a:lnTo>
                  <a:pt x="2908329" y="6464300"/>
                </a:lnTo>
                <a:close/>
              </a:path>
              <a:path w="4291330" h="8978900">
                <a:moveTo>
                  <a:pt x="1166699" y="3492500"/>
                </a:moveTo>
                <a:lnTo>
                  <a:pt x="698198" y="3492500"/>
                </a:lnTo>
                <a:lnTo>
                  <a:pt x="789667" y="3467100"/>
                </a:lnTo>
                <a:lnTo>
                  <a:pt x="1074369" y="3467100"/>
                </a:lnTo>
                <a:lnTo>
                  <a:pt x="1166699" y="3492500"/>
                </a:lnTo>
                <a:close/>
              </a:path>
              <a:path w="4291330" h="8978900">
                <a:moveTo>
                  <a:pt x="1858763" y="6451600"/>
                </a:moveTo>
                <a:lnTo>
                  <a:pt x="3922" y="6451600"/>
                </a:lnTo>
                <a:lnTo>
                  <a:pt x="51132" y="6426200"/>
                </a:lnTo>
                <a:lnTo>
                  <a:pt x="143293" y="6375400"/>
                </a:lnTo>
                <a:lnTo>
                  <a:pt x="232437" y="6324600"/>
                </a:lnTo>
                <a:lnTo>
                  <a:pt x="275873" y="6299200"/>
                </a:lnTo>
                <a:lnTo>
                  <a:pt x="318551" y="6273800"/>
                </a:lnTo>
                <a:lnTo>
                  <a:pt x="360467" y="6235700"/>
                </a:lnTo>
                <a:lnTo>
                  <a:pt x="401623" y="6210300"/>
                </a:lnTo>
                <a:lnTo>
                  <a:pt x="442015" y="6184900"/>
                </a:lnTo>
                <a:lnTo>
                  <a:pt x="481642" y="6159500"/>
                </a:lnTo>
                <a:lnTo>
                  <a:pt x="428001" y="6096000"/>
                </a:lnTo>
                <a:lnTo>
                  <a:pt x="377390" y="6032500"/>
                </a:lnTo>
                <a:lnTo>
                  <a:pt x="329724" y="5969000"/>
                </a:lnTo>
                <a:lnTo>
                  <a:pt x="284917" y="5905500"/>
                </a:lnTo>
                <a:lnTo>
                  <a:pt x="242881" y="5854700"/>
                </a:lnTo>
                <a:lnTo>
                  <a:pt x="203532" y="5791200"/>
                </a:lnTo>
                <a:lnTo>
                  <a:pt x="166784" y="5727700"/>
                </a:lnTo>
                <a:lnTo>
                  <a:pt x="132550" y="5676900"/>
                </a:lnTo>
                <a:lnTo>
                  <a:pt x="100743" y="5613400"/>
                </a:lnTo>
                <a:lnTo>
                  <a:pt x="71279" y="5562600"/>
                </a:lnTo>
                <a:lnTo>
                  <a:pt x="44072" y="5499100"/>
                </a:lnTo>
                <a:lnTo>
                  <a:pt x="19034" y="5448300"/>
                </a:lnTo>
                <a:lnTo>
                  <a:pt x="0" y="5397500"/>
                </a:lnTo>
                <a:lnTo>
                  <a:pt x="0" y="3987800"/>
                </a:lnTo>
                <a:lnTo>
                  <a:pt x="16435" y="3962400"/>
                </a:lnTo>
                <a:lnTo>
                  <a:pt x="41288" y="3924300"/>
                </a:lnTo>
                <a:lnTo>
                  <a:pt x="67610" y="3886200"/>
                </a:lnTo>
                <a:lnTo>
                  <a:pt x="95359" y="3860800"/>
                </a:lnTo>
                <a:lnTo>
                  <a:pt x="124491" y="3822700"/>
                </a:lnTo>
                <a:lnTo>
                  <a:pt x="154963" y="3784600"/>
                </a:lnTo>
                <a:lnTo>
                  <a:pt x="186733" y="3759200"/>
                </a:lnTo>
                <a:lnTo>
                  <a:pt x="219758" y="3733800"/>
                </a:lnTo>
                <a:lnTo>
                  <a:pt x="253993" y="3695700"/>
                </a:lnTo>
                <a:lnTo>
                  <a:pt x="289397" y="3670300"/>
                </a:lnTo>
                <a:lnTo>
                  <a:pt x="325925" y="3644900"/>
                </a:lnTo>
                <a:lnTo>
                  <a:pt x="363536" y="3619500"/>
                </a:lnTo>
                <a:lnTo>
                  <a:pt x="402185" y="3594100"/>
                </a:lnTo>
                <a:lnTo>
                  <a:pt x="441830" y="3581400"/>
                </a:lnTo>
                <a:lnTo>
                  <a:pt x="482427" y="3556000"/>
                </a:lnTo>
                <a:lnTo>
                  <a:pt x="566309" y="3530600"/>
                </a:lnTo>
                <a:lnTo>
                  <a:pt x="609506" y="3505200"/>
                </a:lnTo>
                <a:lnTo>
                  <a:pt x="653483" y="3492500"/>
                </a:lnTo>
                <a:lnTo>
                  <a:pt x="1211820" y="3492500"/>
                </a:lnTo>
                <a:lnTo>
                  <a:pt x="1256187" y="3505200"/>
                </a:lnTo>
                <a:lnTo>
                  <a:pt x="1299755" y="3530600"/>
                </a:lnTo>
                <a:lnTo>
                  <a:pt x="1384314" y="3556000"/>
                </a:lnTo>
                <a:lnTo>
                  <a:pt x="1425218" y="3581400"/>
                </a:lnTo>
                <a:lnTo>
                  <a:pt x="1465145" y="3606800"/>
                </a:lnTo>
                <a:lnTo>
                  <a:pt x="1504051" y="3619500"/>
                </a:lnTo>
                <a:lnTo>
                  <a:pt x="1541892" y="3644900"/>
                </a:lnTo>
                <a:lnTo>
                  <a:pt x="1578622" y="3670300"/>
                </a:lnTo>
                <a:lnTo>
                  <a:pt x="1614199" y="3708400"/>
                </a:lnTo>
                <a:lnTo>
                  <a:pt x="1648577" y="3733800"/>
                </a:lnTo>
                <a:lnTo>
                  <a:pt x="1681712" y="3759200"/>
                </a:lnTo>
                <a:lnTo>
                  <a:pt x="1713560" y="3797300"/>
                </a:lnTo>
                <a:lnTo>
                  <a:pt x="1744076" y="3822700"/>
                </a:lnTo>
                <a:lnTo>
                  <a:pt x="1773216" y="3860800"/>
                </a:lnTo>
                <a:lnTo>
                  <a:pt x="1800936" y="3898900"/>
                </a:lnTo>
                <a:lnTo>
                  <a:pt x="1827191" y="3937000"/>
                </a:lnTo>
                <a:lnTo>
                  <a:pt x="1851937" y="3975100"/>
                </a:lnTo>
                <a:lnTo>
                  <a:pt x="1875129" y="4013200"/>
                </a:lnTo>
                <a:lnTo>
                  <a:pt x="1896723" y="4051300"/>
                </a:lnTo>
                <a:lnTo>
                  <a:pt x="1903374" y="4064000"/>
                </a:lnTo>
                <a:lnTo>
                  <a:pt x="884716" y="4064000"/>
                </a:lnTo>
                <a:lnTo>
                  <a:pt x="839368" y="4076700"/>
                </a:lnTo>
                <a:lnTo>
                  <a:pt x="795465" y="4076700"/>
                </a:lnTo>
                <a:lnTo>
                  <a:pt x="753210" y="4102100"/>
                </a:lnTo>
                <a:lnTo>
                  <a:pt x="712807" y="4114800"/>
                </a:lnTo>
                <a:lnTo>
                  <a:pt x="674462" y="4140200"/>
                </a:lnTo>
                <a:lnTo>
                  <a:pt x="638379" y="4165600"/>
                </a:lnTo>
                <a:lnTo>
                  <a:pt x="604761" y="4191000"/>
                </a:lnTo>
                <a:lnTo>
                  <a:pt x="573815" y="4216400"/>
                </a:lnTo>
                <a:lnTo>
                  <a:pt x="545743" y="4254500"/>
                </a:lnTo>
                <a:lnTo>
                  <a:pt x="520751" y="4292600"/>
                </a:lnTo>
                <a:lnTo>
                  <a:pt x="499043" y="4330700"/>
                </a:lnTo>
                <a:lnTo>
                  <a:pt x="480824" y="4368800"/>
                </a:lnTo>
                <a:lnTo>
                  <a:pt x="466297" y="4406900"/>
                </a:lnTo>
                <a:lnTo>
                  <a:pt x="455668" y="4457700"/>
                </a:lnTo>
                <a:lnTo>
                  <a:pt x="449140" y="4495800"/>
                </a:lnTo>
                <a:lnTo>
                  <a:pt x="446919" y="4546600"/>
                </a:lnTo>
                <a:lnTo>
                  <a:pt x="446919" y="4572000"/>
                </a:lnTo>
                <a:lnTo>
                  <a:pt x="443777" y="4584700"/>
                </a:lnTo>
                <a:lnTo>
                  <a:pt x="443040" y="4597400"/>
                </a:lnTo>
                <a:lnTo>
                  <a:pt x="442172" y="4610100"/>
                </a:lnTo>
                <a:lnTo>
                  <a:pt x="441357" y="4622800"/>
                </a:lnTo>
                <a:lnTo>
                  <a:pt x="440778" y="4635500"/>
                </a:lnTo>
                <a:lnTo>
                  <a:pt x="440621" y="4660900"/>
                </a:lnTo>
                <a:lnTo>
                  <a:pt x="441068" y="4686300"/>
                </a:lnTo>
                <a:lnTo>
                  <a:pt x="442305" y="4711700"/>
                </a:lnTo>
                <a:lnTo>
                  <a:pt x="444515" y="4749800"/>
                </a:lnTo>
                <a:lnTo>
                  <a:pt x="447883" y="4775200"/>
                </a:lnTo>
                <a:lnTo>
                  <a:pt x="452593" y="4813300"/>
                </a:lnTo>
                <a:lnTo>
                  <a:pt x="458829" y="4851400"/>
                </a:lnTo>
                <a:lnTo>
                  <a:pt x="466776" y="4902200"/>
                </a:lnTo>
                <a:lnTo>
                  <a:pt x="476617" y="4940300"/>
                </a:lnTo>
                <a:lnTo>
                  <a:pt x="488536" y="4991100"/>
                </a:lnTo>
                <a:lnTo>
                  <a:pt x="502719" y="5029200"/>
                </a:lnTo>
                <a:lnTo>
                  <a:pt x="519348" y="5080000"/>
                </a:lnTo>
                <a:lnTo>
                  <a:pt x="538609" y="5143500"/>
                </a:lnTo>
                <a:lnTo>
                  <a:pt x="560685" y="5194300"/>
                </a:lnTo>
                <a:lnTo>
                  <a:pt x="585760" y="5245100"/>
                </a:lnTo>
                <a:lnTo>
                  <a:pt x="614020" y="5308600"/>
                </a:lnTo>
                <a:lnTo>
                  <a:pt x="645647" y="5359400"/>
                </a:lnTo>
                <a:lnTo>
                  <a:pt x="680826" y="5422900"/>
                </a:lnTo>
                <a:lnTo>
                  <a:pt x="719742" y="5486400"/>
                </a:lnTo>
                <a:lnTo>
                  <a:pt x="762579" y="5549900"/>
                </a:lnTo>
                <a:lnTo>
                  <a:pt x="809520" y="5613400"/>
                </a:lnTo>
                <a:lnTo>
                  <a:pt x="860750" y="5676900"/>
                </a:lnTo>
                <a:lnTo>
                  <a:pt x="916453" y="5740400"/>
                </a:lnTo>
                <a:lnTo>
                  <a:pt x="1648853" y="5740400"/>
                </a:lnTo>
                <a:lnTo>
                  <a:pt x="1634361" y="5765800"/>
                </a:lnTo>
                <a:lnTo>
                  <a:pt x="1595687" y="5829300"/>
                </a:lnTo>
                <a:lnTo>
                  <a:pt x="1554486" y="5892800"/>
                </a:lnTo>
                <a:lnTo>
                  <a:pt x="1510681" y="5956300"/>
                </a:lnTo>
                <a:lnTo>
                  <a:pt x="1464189" y="6019800"/>
                </a:lnTo>
                <a:lnTo>
                  <a:pt x="1414933" y="6083300"/>
                </a:lnTo>
                <a:lnTo>
                  <a:pt x="1362831" y="6146800"/>
                </a:lnTo>
                <a:lnTo>
                  <a:pt x="1398885" y="6172200"/>
                </a:lnTo>
                <a:lnTo>
                  <a:pt x="1435858" y="6197600"/>
                </a:lnTo>
                <a:lnTo>
                  <a:pt x="1473761" y="6223000"/>
                </a:lnTo>
                <a:lnTo>
                  <a:pt x="1512607" y="6248400"/>
                </a:lnTo>
                <a:lnTo>
                  <a:pt x="1552407" y="6273800"/>
                </a:lnTo>
                <a:lnTo>
                  <a:pt x="1593175" y="6299200"/>
                </a:lnTo>
                <a:lnTo>
                  <a:pt x="1634921" y="6324600"/>
                </a:lnTo>
                <a:lnTo>
                  <a:pt x="1677659" y="6350000"/>
                </a:lnTo>
                <a:lnTo>
                  <a:pt x="1721400" y="6375400"/>
                </a:lnTo>
                <a:lnTo>
                  <a:pt x="1766156" y="6400800"/>
                </a:lnTo>
                <a:lnTo>
                  <a:pt x="1811940" y="6426200"/>
                </a:lnTo>
                <a:lnTo>
                  <a:pt x="1858763" y="6451600"/>
                </a:lnTo>
                <a:close/>
              </a:path>
              <a:path w="4291330" h="8978900">
                <a:moveTo>
                  <a:pt x="2016108" y="4546600"/>
                </a:moveTo>
                <a:lnTo>
                  <a:pt x="1415687" y="4546600"/>
                </a:lnTo>
                <a:lnTo>
                  <a:pt x="1413465" y="4495800"/>
                </a:lnTo>
                <a:lnTo>
                  <a:pt x="1406937" y="4457700"/>
                </a:lnTo>
                <a:lnTo>
                  <a:pt x="1396307" y="4406900"/>
                </a:lnTo>
                <a:lnTo>
                  <a:pt x="1381779" y="4368800"/>
                </a:lnTo>
                <a:lnTo>
                  <a:pt x="1363559" y="4330700"/>
                </a:lnTo>
                <a:lnTo>
                  <a:pt x="1341850" y="4292600"/>
                </a:lnTo>
                <a:lnTo>
                  <a:pt x="1316856" y="4254500"/>
                </a:lnTo>
                <a:lnTo>
                  <a:pt x="1288784" y="4216400"/>
                </a:lnTo>
                <a:lnTo>
                  <a:pt x="1257836" y="4191000"/>
                </a:lnTo>
                <a:lnTo>
                  <a:pt x="1224219" y="4165600"/>
                </a:lnTo>
                <a:lnTo>
                  <a:pt x="1188135" y="4140200"/>
                </a:lnTo>
                <a:lnTo>
                  <a:pt x="1149790" y="4114800"/>
                </a:lnTo>
                <a:lnTo>
                  <a:pt x="1109388" y="4102100"/>
                </a:lnTo>
                <a:lnTo>
                  <a:pt x="1067134" y="4076700"/>
                </a:lnTo>
                <a:lnTo>
                  <a:pt x="1023232" y="4076700"/>
                </a:lnTo>
                <a:lnTo>
                  <a:pt x="977887" y="4064000"/>
                </a:lnTo>
                <a:lnTo>
                  <a:pt x="1903374" y="4064000"/>
                </a:lnTo>
                <a:lnTo>
                  <a:pt x="1916675" y="4089400"/>
                </a:lnTo>
                <a:lnTo>
                  <a:pt x="1934941" y="4140200"/>
                </a:lnTo>
                <a:lnTo>
                  <a:pt x="1951475" y="4178300"/>
                </a:lnTo>
                <a:lnTo>
                  <a:pt x="1966234" y="4216400"/>
                </a:lnTo>
                <a:lnTo>
                  <a:pt x="1979173" y="4267200"/>
                </a:lnTo>
                <a:lnTo>
                  <a:pt x="1990248" y="4305300"/>
                </a:lnTo>
                <a:lnTo>
                  <a:pt x="1999415" y="4356100"/>
                </a:lnTo>
                <a:lnTo>
                  <a:pt x="2006628" y="4406900"/>
                </a:lnTo>
                <a:lnTo>
                  <a:pt x="2011844" y="4445000"/>
                </a:lnTo>
                <a:lnTo>
                  <a:pt x="2015019" y="4495800"/>
                </a:lnTo>
                <a:lnTo>
                  <a:pt x="2016108" y="4546600"/>
                </a:lnTo>
                <a:close/>
              </a:path>
              <a:path w="4291330" h="8978900">
                <a:moveTo>
                  <a:pt x="1648853" y="5740400"/>
                </a:moveTo>
                <a:lnTo>
                  <a:pt x="916453" y="5740400"/>
                </a:lnTo>
                <a:lnTo>
                  <a:pt x="948400" y="5702300"/>
                </a:lnTo>
                <a:lnTo>
                  <a:pt x="979398" y="5664200"/>
                </a:lnTo>
                <a:lnTo>
                  <a:pt x="1009444" y="5613400"/>
                </a:lnTo>
                <a:lnTo>
                  <a:pt x="1038537" y="5575300"/>
                </a:lnTo>
                <a:lnTo>
                  <a:pt x="1066676" y="5537200"/>
                </a:lnTo>
                <a:lnTo>
                  <a:pt x="1093859" y="5499100"/>
                </a:lnTo>
                <a:lnTo>
                  <a:pt x="1120084" y="5448300"/>
                </a:lnTo>
                <a:lnTo>
                  <a:pt x="1145349" y="5410200"/>
                </a:lnTo>
                <a:lnTo>
                  <a:pt x="1169654" y="5359400"/>
                </a:lnTo>
                <a:lnTo>
                  <a:pt x="1192996" y="5321300"/>
                </a:lnTo>
                <a:lnTo>
                  <a:pt x="1215375" y="5270500"/>
                </a:lnTo>
                <a:lnTo>
                  <a:pt x="1236787" y="5232400"/>
                </a:lnTo>
                <a:lnTo>
                  <a:pt x="1270836" y="5156200"/>
                </a:lnTo>
                <a:lnTo>
                  <a:pt x="1300266" y="5080000"/>
                </a:lnTo>
                <a:lnTo>
                  <a:pt x="1325413" y="5003800"/>
                </a:lnTo>
                <a:lnTo>
                  <a:pt x="1346616" y="4940300"/>
                </a:lnTo>
                <a:lnTo>
                  <a:pt x="1364209" y="4876800"/>
                </a:lnTo>
                <a:lnTo>
                  <a:pt x="1378530" y="4813300"/>
                </a:lnTo>
                <a:lnTo>
                  <a:pt x="1389914" y="4762500"/>
                </a:lnTo>
                <a:lnTo>
                  <a:pt x="1398699" y="4711700"/>
                </a:lnTo>
                <a:lnTo>
                  <a:pt x="1405222" y="4660900"/>
                </a:lnTo>
                <a:lnTo>
                  <a:pt x="1409817" y="4622800"/>
                </a:lnTo>
                <a:lnTo>
                  <a:pt x="1414576" y="4572000"/>
                </a:lnTo>
                <a:lnTo>
                  <a:pt x="1415667" y="4546600"/>
                </a:lnTo>
                <a:lnTo>
                  <a:pt x="2016082" y="4546600"/>
                </a:lnTo>
                <a:lnTo>
                  <a:pt x="2015926" y="4559300"/>
                </a:lnTo>
                <a:lnTo>
                  <a:pt x="2015560" y="4572000"/>
                </a:lnTo>
                <a:lnTo>
                  <a:pt x="2014903" y="4597400"/>
                </a:lnTo>
                <a:lnTo>
                  <a:pt x="2013875" y="4610100"/>
                </a:lnTo>
                <a:lnTo>
                  <a:pt x="2012398" y="4635500"/>
                </a:lnTo>
                <a:lnTo>
                  <a:pt x="2010391" y="4660900"/>
                </a:lnTo>
                <a:lnTo>
                  <a:pt x="2007774" y="4686300"/>
                </a:lnTo>
                <a:lnTo>
                  <a:pt x="2004468" y="4711700"/>
                </a:lnTo>
                <a:lnTo>
                  <a:pt x="2000392" y="4749800"/>
                </a:lnTo>
                <a:lnTo>
                  <a:pt x="1995467" y="4775200"/>
                </a:lnTo>
                <a:lnTo>
                  <a:pt x="1989613" y="4813300"/>
                </a:lnTo>
                <a:lnTo>
                  <a:pt x="1982750" y="4851400"/>
                </a:lnTo>
                <a:lnTo>
                  <a:pt x="1974798" y="4902200"/>
                </a:lnTo>
                <a:lnTo>
                  <a:pt x="1965678" y="4940300"/>
                </a:lnTo>
                <a:lnTo>
                  <a:pt x="1955310" y="4991100"/>
                </a:lnTo>
                <a:lnTo>
                  <a:pt x="1943613" y="5029200"/>
                </a:lnTo>
                <a:lnTo>
                  <a:pt x="1930508" y="5080000"/>
                </a:lnTo>
                <a:lnTo>
                  <a:pt x="1915915" y="5130800"/>
                </a:lnTo>
                <a:lnTo>
                  <a:pt x="1899755" y="5181600"/>
                </a:lnTo>
                <a:lnTo>
                  <a:pt x="1881947" y="5232400"/>
                </a:lnTo>
                <a:lnTo>
                  <a:pt x="1862411" y="5295900"/>
                </a:lnTo>
                <a:lnTo>
                  <a:pt x="1841069" y="5346700"/>
                </a:lnTo>
                <a:lnTo>
                  <a:pt x="1817839" y="5410200"/>
                </a:lnTo>
                <a:lnTo>
                  <a:pt x="1792642" y="5461000"/>
                </a:lnTo>
                <a:lnTo>
                  <a:pt x="1765399" y="5524500"/>
                </a:lnTo>
                <a:lnTo>
                  <a:pt x="1736029" y="5575300"/>
                </a:lnTo>
                <a:lnTo>
                  <a:pt x="1704453" y="5638800"/>
                </a:lnTo>
                <a:lnTo>
                  <a:pt x="1670590" y="5702300"/>
                </a:lnTo>
                <a:lnTo>
                  <a:pt x="1648853" y="5740400"/>
                </a:lnTo>
                <a:close/>
              </a:path>
              <a:path w="4291330" h="8978900">
                <a:moveTo>
                  <a:pt x="548176" y="8978900"/>
                </a:moveTo>
                <a:lnTo>
                  <a:pt x="0" y="8978900"/>
                </a:lnTo>
                <a:lnTo>
                  <a:pt x="0" y="8166100"/>
                </a:lnTo>
                <a:lnTo>
                  <a:pt x="2121378" y="8166100"/>
                </a:lnTo>
                <a:lnTo>
                  <a:pt x="2141548" y="8115300"/>
                </a:lnTo>
                <a:lnTo>
                  <a:pt x="2157417" y="8064500"/>
                </a:lnTo>
                <a:lnTo>
                  <a:pt x="2168881" y="8013700"/>
                </a:lnTo>
                <a:lnTo>
                  <a:pt x="2175835" y="7962900"/>
                </a:lnTo>
                <a:lnTo>
                  <a:pt x="2178176" y="7899400"/>
                </a:lnTo>
                <a:lnTo>
                  <a:pt x="2178176" y="7886700"/>
                </a:lnTo>
                <a:lnTo>
                  <a:pt x="908162" y="7886700"/>
                </a:lnTo>
                <a:lnTo>
                  <a:pt x="861967" y="7874000"/>
                </a:lnTo>
                <a:lnTo>
                  <a:pt x="818894" y="7848600"/>
                </a:lnTo>
                <a:lnTo>
                  <a:pt x="779559" y="7823200"/>
                </a:lnTo>
                <a:lnTo>
                  <a:pt x="744580" y="7797800"/>
                </a:lnTo>
                <a:lnTo>
                  <a:pt x="714576" y="7759700"/>
                </a:lnTo>
                <a:lnTo>
                  <a:pt x="690164" y="7721600"/>
                </a:lnTo>
                <a:lnTo>
                  <a:pt x="671962" y="7683500"/>
                </a:lnTo>
                <a:lnTo>
                  <a:pt x="660588" y="7632700"/>
                </a:lnTo>
                <a:lnTo>
                  <a:pt x="656659" y="7581900"/>
                </a:lnTo>
                <a:lnTo>
                  <a:pt x="660588" y="7531100"/>
                </a:lnTo>
                <a:lnTo>
                  <a:pt x="671962" y="7493000"/>
                </a:lnTo>
                <a:lnTo>
                  <a:pt x="690164" y="7442200"/>
                </a:lnTo>
                <a:lnTo>
                  <a:pt x="714576" y="7404100"/>
                </a:lnTo>
                <a:lnTo>
                  <a:pt x="744580" y="7366000"/>
                </a:lnTo>
                <a:lnTo>
                  <a:pt x="779559" y="7340600"/>
                </a:lnTo>
                <a:lnTo>
                  <a:pt x="818894" y="7315200"/>
                </a:lnTo>
                <a:lnTo>
                  <a:pt x="861967" y="7302500"/>
                </a:lnTo>
                <a:lnTo>
                  <a:pt x="908162" y="7289800"/>
                </a:lnTo>
                <a:lnTo>
                  <a:pt x="2189203" y="7289800"/>
                </a:lnTo>
                <a:lnTo>
                  <a:pt x="2192511" y="7226300"/>
                </a:lnTo>
                <a:lnTo>
                  <a:pt x="2196045" y="7175500"/>
                </a:lnTo>
                <a:lnTo>
                  <a:pt x="2199726" y="7112000"/>
                </a:lnTo>
                <a:lnTo>
                  <a:pt x="2203473" y="7061200"/>
                </a:lnTo>
                <a:lnTo>
                  <a:pt x="0" y="7061200"/>
                </a:lnTo>
                <a:lnTo>
                  <a:pt x="0" y="6451600"/>
                </a:lnTo>
                <a:lnTo>
                  <a:pt x="1861725" y="6451600"/>
                </a:lnTo>
                <a:lnTo>
                  <a:pt x="1864326" y="6464300"/>
                </a:lnTo>
                <a:lnTo>
                  <a:pt x="2908329" y="6464300"/>
                </a:lnTo>
                <a:lnTo>
                  <a:pt x="2885992" y="6540500"/>
                </a:lnTo>
                <a:lnTo>
                  <a:pt x="2872176" y="6591300"/>
                </a:lnTo>
                <a:lnTo>
                  <a:pt x="2859199" y="6642100"/>
                </a:lnTo>
                <a:lnTo>
                  <a:pt x="2847085" y="6692900"/>
                </a:lnTo>
                <a:lnTo>
                  <a:pt x="2835860" y="6743700"/>
                </a:lnTo>
                <a:lnTo>
                  <a:pt x="2825549" y="6807200"/>
                </a:lnTo>
                <a:lnTo>
                  <a:pt x="2823594" y="6832600"/>
                </a:lnTo>
                <a:lnTo>
                  <a:pt x="2820928" y="6858000"/>
                </a:lnTo>
                <a:lnTo>
                  <a:pt x="2817676" y="6896100"/>
                </a:lnTo>
                <a:lnTo>
                  <a:pt x="2813964" y="6946900"/>
                </a:lnTo>
                <a:lnTo>
                  <a:pt x="2809916" y="6997700"/>
                </a:lnTo>
                <a:lnTo>
                  <a:pt x="2805659" y="7061200"/>
                </a:lnTo>
                <a:lnTo>
                  <a:pt x="2801317" y="7124700"/>
                </a:lnTo>
                <a:lnTo>
                  <a:pt x="2797016" y="7188200"/>
                </a:lnTo>
                <a:lnTo>
                  <a:pt x="2792882" y="7251700"/>
                </a:lnTo>
                <a:lnTo>
                  <a:pt x="2789040" y="7315200"/>
                </a:lnTo>
                <a:lnTo>
                  <a:pt x="2785615" y="7366000"/>
                </a:lnTo>
                <a:lnTo>
                  <a:pt x="2782733" y="7429500"/>
                </a:lnTo>
                <a:lnTo>
                  <a:pt x="2780519" y="7493000"/>
                </a:lnTo>
                <a:lnTo>
                  <a:pt x="2779099" y="7543800"/>
                </a:lnTo>
                <a:lnTo>
                  <a:pt x="2778597" y="7581900"/>
                </a:lnTo>
                <a:lnTo>
                  <a:pt x="2778597" y="7899400"/>
                </a:lnTo>
                <a:lnTo>
                  <a:pt x="2777599" y="7950200"/>
                </a:lnTo>
                <a:lnTo>
                  <a:pt x="2774615" y="8001000"/>
                </a:lnTo>
                <a:lnTo>
                  <a:pt x="2769664" y="8051800"/>
                </a:lnTo>
                <a:lnTo>
                  <a:pt x="2762765" y="8102600"/>
                </a:lnTo>
                <a:lnTo>
                  <a:pt x="2753936" y="8153400"/>
                </a:lnTo>
                <a:lnTo>
                  <a:pt x="2743196" y="8204200"/>
                </a:lnTo>
                <a:lnTo>
                  <a:pt x="2730562" y="8255000"/>
                </a:lnTo>
                <a:lnTo>
                  <a:pt x="2716053" y="8293100"/>
                </a:lnTo>
                <a:lnTo>
                  <a:pt x="2699688" y="8343900"/>
                </a:lnTo>
                <a:lnTo>
                  <a:pt x="2681485" y="8394700"/>
                </a:lnTo>
                <a:lnTo>
                  <a:pt x="2661462" y="8432800"/>
                </a:lnTo>
                <a:lnTo>
                  <a:pt x="2639638" y="8483600"/>
                </a:lnTo>
                <a:lnTo>
                  <a:pt x="2616031" y="8521700"/>
                </a:lnTo>
                <a:lnTo>
                  <a:pt x="2590660" y="8559800"/>
                </a:lnTo>
                <a:lnTo>
                  <a:pt x="2563542" y="8610600"/>
                </a:lnTo>
                <a:lnTo>
                  <a:pt x="2534697" y="8648700"/>
                </a:lnTo>
                <a:lnTo>
                  <a:pt x="2504142" y="8686800"/>
                </a:lnTo>
                <a:lnTo>
                  <a:pt x="2471897" y="8724900"/>
                </a:lnTo>
                <a:lnTo>
                  <a:pt x="2437978" y="8763000"/>
                </a:lnTo>
                <a:lnTo>
                  <a:pt x="2426121" y="8775700"/>
                </a:lnTo>
                <a:lnTo>
                  <a:pt x="331882" y="8775700"/>
                </a:lnTo>
                <a:lnTo>
                  <a:pt x="493970" y="8928100"/>
                </a:lnTo>
                <a:lnTo>
                  <a:pt x="529739" y="8966200"/>
                </a:lnTo>
                <a:lnTo>
                  <a:pt x="548176" y="8978900"/>
                </a:lnTo>
                <a:close/>
              </a:path>
              <a:path w="4291330" h="8978900">
                <a:moveTo>
                  <a:pt x="2220902" y="8978900"/>
                </a:moveTo>
                <a:lnTo>
                  <a:pt x="1365495" y="8978900"/>
                </a:lnTo>
                <a:lnTo>
                  <a:pt x="1383928" y="8966200"/>
                </a:lnTo>
                <a:lnTo>
                  <a:pt x="1419689" y="8928100"/>
                </a:lnTo>
                <a:lnTo>
                  <a:pt x="1581798" y="8775700"/>
                </a:lnTo>
                <a:lnTo>
                  <a:pt x="2426121" y="8775700"/>
                </a:lnTo>
                <a:lnTo>
                  <a:pt x="2402406" y="8801100"/>
                </a:lnTo>
                <a:lnTo>
                  <a:pt x="2220902" y="8978900"/>
                </a:lnTo>
                <a:close/>
              </a:path>
            </a:pathLst>
          </a:custGeom>
          <a:solidFill>
            <a:srgbClr val="FED531"/>
          </a:solidFill>
        </p:spPr>
        <p:txBody>
          <a:bodyPr wrap="square" lIns="0" tIns="0" rIns="0" bIns="0" rtlCol="0"/>
          <a:lstStyle/>
          <a:p>
            <a:endParaRPr/>
          </a:p>
        </p:txBody>
      </p:sp>
      <p:sp>
        <p:nvSpPr>
          <p:cNvPr id="5" name="object 5"/>
          <p:cNvSpPr txBox="1"/>
          <p:nvPr/>
        </p:nvSpPr>
        <p:spPr>
          <a:xfrm>
            <a:off x="7618307" y="2168114"/>
            <a:ext cx="9653905" cy="4911601"/>
          </a:xfrm>
          <a:prstGeom prst="rect">
            <a:avLst/>
          </a:prstGeom>
        </p:spPr>
        <p:txBody>
          <a:bodyPr vert="horz" wrap="square" lIns="0" tIns="152400" rIns="0" bIns="0" rtlCol="0">
            <a:spAutoFit/>
          </a:bodyPr>
          <a:lstStyle/>
          <a:p>
            <a:pPr marL="12700" marR="5080" indent="3159125" algn="r">
              <a:lnSpc>
                <a:spcPts val="5250"/>
              </a:lnSpc>
              <a:spcBef>
                <a:spcPts val="1200"/>
              </a:spcBef>
              <a:tabLst>
                <a:tab pos="1510665" algn="l"/>
                <a:tab pos="2390140" algn="l"/>
                <a:tab pos="3731260" algn="l"/>
                <a:tab pos="4302760" algn="l"/>
                <a:tab pos="4576445" algn="l"/>
                <a:tab pos="4670425" algn="l"/>
                <a:tab pos="5544820" algn="l"/>
                <a:tab pos="5822950" algn="l"/>
                <a:tab pos="6417310" algn="l"/>
                <a:tab pos="7221220" algn="l"/>
                <a:tab pos="8124190" algn="l"/>
              </a:tabLst>
            </a:pPr>
            <a:r>
              <a:rPr lang="en-US" sz="4800" i="1">
                <a:solidFill>
                  <a:srgbClr val="FFCC00"/>
                </a:solidFill>
                <a:latin typeface="Georgia" panose="02040502050405020303" pitchFamily="18" charset="0"/>
              </a:rPr>
              <a:t>“Giữ gìn dân chủ, xây dựng nước nhà, gây đời sống mới, việc gì cũng cần có sức khỏe mới thành công. Mỗi một người dân yếu ớt tức là cả nước yếu ớt, mỗi một người dân mạnh khỏe, tức là cả nước mạnh khỏe”</a:t>
            </a:r>
            <a:endParaRPr sz="4800">
              <a:solidFill>
                <a:srgbClr val="FFCC00"/>
              </a:solidFill>
              <a:latin typeface="Georgia"/>
              <a:cs typeface="Georgia"/>
            </a:endParaRPr>
          </a:p>
        </p:txBody>
      </p:sp>
      <p:sp>
        <p:nvSpPr>
          <p:cNvPr id="6" name="object 6"/>
          <p:cNvSpPr txBox="1">
            <a:spLocks noGrp="1"/>
          </p:cNvSpPr>
          <p:nvPr>
            <p:ph type="title"/>
          </p:nvPr>
        </p:nvSpPr>
        <p:spPr>
          <a:xfrm>
            <a:off x="8839200" y="938737"/>
            <a:ext cx="8432903" cy="566822"/>
          </a:xfrm>
          <a:prstGeom prst="rect">
            <a:avLst/>
          </a:prstGeom>
        </p:spPr>
        <p:txBody>
          <a:bodyPr vert="horz" wrap="square" lIns="0" tIns="12700" rIns="0" bIns="0" rtlCol="0">
            <a:spAutoFit/>
          </a:bodyPr>
          <a:lstStyle/>
          <a:p>
            <a:pPr marL="12700">
              <a:lnSpc>
                <a:spcPct val="100000"/>
              </a:lnSpc>
              <a:spcBef>
                <a:spcPts val="100"/>
              </a:spcBef>
            </a:pPr>
            <a:r>
              <a:rPr sz="3600" spc="200">
                <a:latin typeface="Georgia" panose="02040502050405020303" pitchFamily="18" charset="0"/>
                <a:cs typeface="Tahoma"/>
              </a:rPr>
              <a:t>H</a:t>
            </a:r>
            <a:r>
              <a:rPr lang="en-US" sz="3600" spc="200">
                <a:latin typeface="Georgia" panose="02040502050405020303" pitchFamily="18" charset="0"/>
                <a:cs typeface="Tahoma"/>
              </a:rPr>
              <a:t>Ồ</a:t>
            </a:r>
            <a:r>
              <a:rPr sz="3600" spc="200">
                <a:latin typeface="Georgia" panose="02040502050405020303" pitchFamily="18" charset="0"/>
                <a:cs typeface="Trebuchet MS"/>
              </a:rPr>
              <a:t> </a:t>
            </a:r>
            <a:r>
              <a:rPr sz="3600" spc="290">
                <a:latin typeface="Georgia" panose="02040502050405020303" pitchFamily="18" charset="0"/>
                <a:cs typeface="Tahoma"/>
              </a:rPr>
              <a:t>CH</a:t>
            </a:r>
            <a:r>
              <a:rPr sz="3600" spc="290">
                <a:latin typeface="Georgia" panose="02040502050405020303" pitchFamily="18" charset="0"/>
                <a:cs typeface="Trebuchet MS"/>
              </a:rPr>
              <a:t>Í</a:t>
            </a:r>
            <a:r>
              <a:rPr lang="en-US" sz="3600" spc="290">
                <a:latin typeface="Georgia" panose="02040502050405020303" pitchFamily="18" charset="0"/>
                <a:cs typeface="Trebuchet MS"/>
              </a:rPr>
              <a:t> MINH TỪNG NÓI RẰNG:</a:t>
            </a:r>
            <a:endParaRPr sz="3600">
              <a:latin typeface="Georgia" panose="02040502050405020303" pitchFamily="18" charset="0"/>
              <a:cs typeface="Tahom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2D2E2B"/>
          </a:solidFill>
        </p:spPr>
        <p:txBody>
          <a:bodyPr wrap="square" lIns="0" tIns="0" rIns="0" bIns="0" rtlCol="0"/>
          <a:lstStyle/>
          <a:p>
            <a:endParaRPr/>
          </a:p>
        </p:txBody>
      </p:sp>
      <p:sp>
        <p:nvSpPr>
          <p:cNvPr id="4" name="object 4"/>
          <p:cNvSpPr txBox="1">
            <a:spLocks noGrp="1"/>
          </p:cNvSpPr>
          <p:nvPr>
            <p:ph type="title"/>
          </p:nvPr>
        </p:nvSpPr>
        <p:spPr>
          <a:xfrm>
            <a:off x="4822052" y="882518"/>
            <a:ext cx="8644255" cy="843116"/>
          </a:xfrm>
          <a:prstGeom prst="rect">
            <a:avLst/>
          </a:prstGeom>
        </p:spPr>
        <p:txBody>
          <a:bodyPr vert="horz" wrap="square" lIns="0" tIns="152400" rIns="0" bIns="0" rtlCol="0">
            <a:spAutoFit/>
          </a:bodyPr>
          <a:lstStyle/>
          <a:p>
            <a:pPr marL="2211070" marR="5080" indent="-2199005" algn="ctr">
              <a:lnSpc>
                <a:spcPts val="5250"/>
              </a:lnSpc>
              <a:spcBef>
                <a:spcPts val="1200"/>
              </a:spcBef>
              <a:tabLst>
                <a:tab pos="1774825" algn="l"/>
                <a:tab pos="4813300" algn="l"/>
              </a:tabLst>
            </a:pPr>
            <a:r>
              <a:rPr lang="en-US" sz="5300" b="1" spc="575">
                <a:latin typeface="VNF-Futura" panose="02000503000000020004" pitchFamily="2" charset="0"/>
              </a:rPr>
              <a:t>MỤC TIÊU ĐỀ TÀI</a:t>
            </a:r>
            <a:endParaRPr sz="5300" b="1">
              <a:latin typeface="VNF-Futura" panose="02000503000000020004" pitchFamily="2" charset="0"/>
            </a:endParaRPr>
          </a:p>
        </p:txBody>
      </p:sp>
      <p:sp>
        <p:nvSpPr>
          <p:cNvPr id="5" name="object 5"/>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FED531"/>
          </a:solidFill>
        </p:spPr>
        <p:txBody>
          <a:bodyPr wrap="square" lIns="0" tIns="0" rIns="0" bIns="0" rtlCol="0"/>
          <a:lstStyle/>
          <a:p>
            <a:endParaRPr/>
          </a:p>
        </p:txBody>
      </p:sp>
      <p:sp>
        <p:nvSpPr>
          <p:cNvPr id="6" name="object 6"/>
          <p:cNvSpPr txBox="1"/>
          <p:nvPr/>
        </p:nvSpPr>
        <p:spPr>
          <a:xfrm>
            <a:off x="15011400" y="9802572"/>
            <a:ext cx="2941501" cy="259045"/>
          </a:xfrm>
          <a:prstGeom prst="rect">
            <a:avLst/>
          </a:prstGeom>
        </p:spPr>
        <p:txBody>
          <a:bodyPr vert="horz" wrap="square" lIns="0" tIns="12700" rIns="0" bIns="0" rtlCol="0">
            <a:spAutoFit/>
          </a:bodyPr>
          <a:lstStyle/>
          <a:p>
            <a:pPr marL="12700">
              <a:lnSpc>
                <a:spcPct val="100000"/>
              </a:lnSpc>
              <a:spcBef>
                <a:spcPts val="100"/>
              </a:spcBef>
            </a:pPr>
            <a:r>
              <a:rPr lang="en-US" sz="1600" spc="5">
                <a:solidFill>
                  <a:srgbClr val="2D2E2B"/>
                </a:solidFill>
                <a:latin typeface="Georgia"/>
                <a:cs typeface="Georgia"/>
              </a:rPr>
              <a:t>GIẢNG VIÊN: THÁI HUY TÂN</a:t>
            </a:r>
            <a:endParaRPr sz="1600">
              <a:latin typeface="Georgia"/>
              <a:cs typeface="Georgia"/>
            </a:endParaRPr>
          </a:p>
        </p:txBody>
      </p:sp>
      <p:grpSp>
        <p:nvGrpSpPr>
          <p:cNvPr id="24" name="Group 23">
            <a:extLst>
              <a:ext uri="{FF2B5EF4-FFF2-40B4-BE49-F238E27FC236}">
                <a16:creationId xmlns:a16="http://schemas.microsoft.com/office/drawing/2014/main" id="{F4E2D17E-C05B-448A-9229-44C99E48185F}"/>
              </a:ext>
            </a:extLst>
          </p:cNvPr>
          <p:cNvGrpSpPr/>
          <p:nvPr/>
        </p:nvGrpSpPr>
        <p:grpSpPr>
          <a:xfrm>
            <a:off x="1064401" y="3201472"/>
            <a:ext cx="3753485" cy="4390369"/>
            <a:chOff x="1064401" y="3201472"/>
            <a:chExt cx="3753485" cy="4390369"/>
          </a:xfrm>
        </p:grpSpPr>
        <p:grpSp>
          <p:nvGrpSpPr>
            <p:cNvPr id="19" name="Group 18">
              <a:extLst>
                <a:ext uri="{FF2B5EF4-FFF2-40B4-BE49-F238E27FC236}">
                  <a16:creationId xmlns:a16="http://schemas.microsoft.com/office/drawing/2014/main" id="{C72651FD-D7CF-4B97-B49B-87EBC13996BD}"/>
                </a:ext>
              </a:extLst>
            </p:cNvPr>
            <p:cNvGrpSpPr/>
            <p:nvPr/>
          </p:nvGrpSpPr>
          <p:grpSpPr>
            <a:xfrm>
              <a:off x="1064401" y="3201472"/>
              <a:ext cx="3753485" cy="4390369"/>
              <a:chOff x="1064401" y="3201472"/>
              <a:chExt cx="3753485" cy="4390369"/>
            </a:xfrm>
          </p:grpSpPr>
          <p:sp>
            <p:nvSpPr>
              <p:cNvPr id="7" name="object 7"/>
              <p:cNvSpPr txBox="1">
                <a:spLocks/>
              </p:cNvSpPr>
              <p:nvPr/>
            </p:nvSpPr>
            <p:spPr>
              <a:xfrm>
                <a:off x="1064401" y="3201472"/>
                <a:ext cx="3753485" cy="4390369"/>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554355" marR="553720" algn="ctr">
                  <a:lnSpc>
                    <a:spcPts val="3900"/>
                  </a:lnSpc>
                </a:pPr>
                <a:r>
                  <a:rPr lang="en-US" sz="3350" spc="360">
                    <a:solidFill>
                      <a:srgbClr val="FED531"/>
                    </a:solidFill>
                    <a:latin typeface="Tahoma" panose="020B0604030504040204" pitchFamily="34" charset="0"/>
                    <a:ea typeface="Tahoma" panose="020B0604030504040204" pitchFamily="34" charset="0"/>
                    <a:cs typeface="Tahoma" panose="020B0604030504040204" pitchFamily="34" charset="0"/>
                  </a:rPr>
                  <a:t>THÁI ĐỘ</a:t>
                </a:r>
                <a:endParaRPr lang="en-US" sz="3350">
                  <a:latin typeface="Tahoma" panose="020B0604030504040204" pitchFamily="34" charset="0"/>
                  <a:ea typeface="Tahoma" panose="020B0604030504040204" pitchFamily="34" charset="0"/>
                  <a:cs typeface="Tahoma" panose="020B0604030504040204" pitchFamily="34" charset="0"/>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Biết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thái độ của sinh viên đối với việc luyện tập thể dục thể thao.</a:t>
                </a:r>
              </a:p>
            </p:txBody>
          </p:sp>
          <p:sp>
            <p:nvSpPr>
              <p:cNvPr id="11" name="object 11"/>
              <p:cNvSpPr/>
              <p:nvPr/>
            </p:nvSpPr>
            <p:spPr>
              <a:xfrm>
                <a:off x="2441108" y="3531122"/>
                <a:ext cx="988060" cy="988060"/>
              </a:xfrm>
              <a:custGeom>
                <a:avLst/>
                <a:gdLst/>
                <a:ahLst/>
                <a:cxnLst/>
                <a:rect l="l" t="t" r="r" b="b"/>
                <a:pathLst>
                  <a:path w="988060" h="988060">
                    <a:moveTo>
                      <a:pt x="513628" y="987792"/>
                    </a:moveTo>
                    <a:lnTo>
                      <a:pt x="466032" y="987425"/>
                    </a:lnTo>
                    <a:lnTo>
                      <a:pt x="419526" y="982618"/>
                    </a:lnTo>
                    <a:lnTo>
                      <a:pt x="374325" y="973569"/>
                    </a:lnTo>
                    <a:lnTo>
                      <a:pt x="330647" y="960480"/>
                    </a:lnTo>
                    <a:lnTo>
                      <a:pt x="288708" y="943550"/>
                    </a:lnTo>
                    <a:lnTo>
                      <a:pt x="248726" y="922979"/>
                    </a:lnTo>
                    <a:lnTo>
                      <a:pt x="210916" y="898968"/>
                    </a:lnTo>
                    <a:lnTo>
                      <a:pt x="175496" y="871716"/>
                    </a:lnTo>
                    <a:lnTo>
                      <a:pt x="142682" y="841423"/>
                    </a:lnTo>
                    <a:lnTo>
                      <a:pt x="112691" y="808290"/>
                    </a:lnTo>
                    <a:lnTo>
                      <a:pt x="85739" y="772516"/>
                    </a:lnTo>
                    <a:lnTo>
                      <a:pt x="62044" y="734302"/>
                    </a:lnTo>
                    <a:lnTo>
                      <a:pt x="41823" y="693848"/>
                    </a:lnTo>
                    <a:lnTo>
                      <a:pt x="25290" y="651353"/>
                    </a:lnTo>
                    <a:lnTo>
                      <a:pt x="12665" y="607019"/>
                    </a:lnTo>
                    <a:lnTo>
                      <a:pt x="4156" y="560976"/>
                    </a:lnTo>
                    <a:lnTo>
                      <a:pt x="0" y="513628"/>
                    </a:lnTo>
                    <a:lnTo>
                      <a:pt x="366" y="466032"/>
                    </a:lnTo>
                    <a:lnTo>
                      <a:pt x="5174" y="419526"/>
                    </a:lnTo>
                    <a:lnTo>
                      <a:pt x="14222" y="374325"/>
                    </a:lnTo>
                    <a:lnTo>
                      <a:pt x="27312" y="330647"/>
                    </a:lnTo>
                    <a:lnTo>
                      <a:pt x="44242" y="288708"/>
                    </a:lnTo>
                    <a:lnTo>
                      <a:pt x="64813" y="248726"/>
                    </a:lnTo>
                    <a:lnTo>
                      <a:pt x="88824" y="210916"/>
                    </a:lnTo>
                    <a:lnTo>
                      <a:pt x="116076" y="175496"/>
                    </a:lnTo>
                    <a:lnTo>
                      <a:pt x="146369" y="142682"/>
                    </a:lnTo>
                    <a:lnTo>
                      <a:pt x="179502" y="112691"/>
                    </a:lnTo>
                    <a:lnTo>
                      <a:pt x="215275" y="85739"/>
                    </a:lnTo>
                    <a:lnTo>
                      <a:pt x="253489" y="62044"/>
                    </a:lnTo>
                    <a:lnTo>
                      <a:pt x="293944" y="41823"/>
                    </a:lnTo>
                    <a:lnTo>
                      <a:pt x="336438" y="25290"/>
                    </a:lnTo>
                    <a:lnTo>
                      <a:pt x="380773" y="12665"/>
                    </a:lnTo>
                    <a:lnTo>
                      <a:pt x="426748" y="4162"/>
                    </a:lnTo>
                    <a:lnTo>
                      <a:pt x="474163" y="0"/>
                    </a:lnTo>
                    <a:lnTo>
                      <a:pt x="521759" y="366"/>
                    </a:lnTo>
                    <a:lnTo>
                      <a:pt x="568266" y="5174"/>
                    </a:lnTo>
                    <a:lnTo>
                      <a:pt x="613467" y="14222"/>
                    </a:lnTo>
                    <a:lnTo>
                      <a:pt x="641594" y="22651"/>
                    </a:lnTo>
                    <a:lnTo>
                      <a:pt x="475334" y="29294"/>
                    </a:lnTo>
                    <a:lnTo>
                      <a:pt x="427992" y="33592"/>
                    </a:lnTo>
                    <a:lnTo>
                      <a:pt x="382191" y="42486"/>
                    </a:lnTo>
                    <a:lnTo>
                      <a:pt x="338157" y="55729"/>
                    </a:lnTo>
                    <a:lnTo>
                      <a:pt x="296117" y="73079"/>
                    </a:lnTo>
                    <a:lnTo>
                      <a:pt x="256295" y="94289"/>
                    </a:lnTo>
                    <a:lnTo>
                      <a:pt x="218918" y="119116"/>
                    </a:lnTo>
                    <a:lnTo>
                      <a:pt x="184211" y="147314"/>
                    </a:lnTo>
                    <a:lnTo>
                      <a:pt x="152401" y="178640"/>
                    </a:lnTo>
                    <a:lnTo>
                      <a:pt x="123713" y="212848"/>
                    </a:lnTo>
                    <a:lnTo>
                      <a:pt x="98373" y="249693"/>
                    </a:lnTo>
                    <a:lnTo>
                      <a:pt x="76607" y="288932"/>
                    </a:lnTo>
                    <a:lnTo>
                      <a:pt x="58641" y="330319"/>
                    </a:lnTo>
                    <a:lnTo>
                      <a:pt x="44701" y="373610"/>
                    </a:lnTo>
                    <a:lnTo>
                      <a:pt x="35013" y="418560"/>
                    </a:lnTo>
                    <a:lnTo>
                      <a:pt x="29802" y="464924"/>
                    </a:lnTo>
                    <a:lnTo>
                      <a:pt x="29294" y="512458"/>
                    </a:lnTo>
                    <a:lnTo>
                      <a:pt x="33605" y="559867"/>
                    </a:lnTo>
                    <a:lnTo>
                      <a:pt x="42486" y="605601"/>
                    </a:lnTo>
                    <a:lnTo>
                      <a:pt x="55729" y="649634"/>
                    </a:lnTo>
                    <a:lnTo>
                      <a:pt x="73079" y="691675"/>
                    </a:lnTo>
                    <a:lnTo>
                      <a:pt x="94289" y="731497"/>
                    </a:lnTo>
                    <a:lnTo>
                      <a:pt x="119116" y="768874"/>
                    </a:lnTo>
                    <a:lnTo>
                      <a:pt x="147314" y="803581"/>
                    </a:lnTo>
                    <a:lnTo>
                      <a:pt x="178640" y="835391"/>
                    </a:lnTo>
                    <a:lnTo>
                      <a:pt x="212848" y="864079"/>
                    </a:lnTo>
                    <a:lnTo>
                      <a:pt x="249693" y="889419"/>
                    </a:lnTo>
                    <a:lnTo>
                      <a:pt x="288932" y="911184"/>
                    </a:lnTo>
                    <a:lnTo>
                      <a:pt x="330319" y="929150"/>
                    </a:lnTo>
                    <a:lnTo>
                      <a:pt x="373610" y="943090"/>
                    </a:lnTo>
                    <a:lnTo>
                      <a:pt x="418560" y="952779"/>
                    </a:lnTo>
                    <a:lnTo>
                      <a:pt x="464924" y="957990"/>
                    </a:lnTo>
                    <a:lnTo>
                      <a:pt x="512458" y="958498"/>
                    </a:lnTo>
                    <a:lnTo>
                      <a:pt x="678719" y="951855"/>
                    </a:lnTo>
                    <a:lnTo>
                      <a:pt x="651353" y="962501"/>
                    </a:lnTo>
                    <a:lnTo>
                      <a:pt x="607019" y="975127"/>
                    </a:lnTo>
                    <a:lnTo>
                      <a:pt x="561044" y="983630"/>
                    </a:lnTo>
                    <a:lnTo>
                      <a:pt x="513628" y="987792"/>
                    </a:lnTo>
                    <a:close/>
                  </a:path>
                  <a:path w="988060" h="988060">
                    <a:moveTo>
                      <a:pt x="475334" y="29294"/>
                    </a:moveTo>
                    <a:close/>
                  </a:path>
                  <a:path w="988060" h="988060">
                    <a:moveTo>
                      <a:pt x="678719" y="951855"/>
                    </a:moveTo>
                    <a:lnTo>
                      <a:pt x="512458" y="958498"/>
                    </a:lnTo>
                    <a:lnTo>
                      <a:pt x="559800" y="954199"/>
                    </a:lnTo>
                    <a:lnTo>
                      <a:pt x="605601" y="945306"/>
                    </a:lnTo>
                    <a:lnTo>
                      <a:pt x="649634" y="932062"/>
                    </a:lnTo>
                    <a:lnTo>
                      <a:pt x="691675" y="914713"/>
                    </a:lnTo>
                    <a:lnTo>
                      <a:pt x="731497" y="893503"/>
                    </a:lnTo>
                    <a:lnTo>
                      <a:pt x="768874" y="868676"/>
                    </a:lnTo>
                    <a:lnTo>
                      <a:pt x="803581" y="840477"/>
                    </a:lnTo>
                    <a:lnTo>
                      <a:pt x="835391" y="809152"/>
                    </a:lnTo>
                    <a:lnTo>
                      <a:pt x="864079" y="774944"/>
                    </a:lnTo>
                    <a:lnTo>
                      <a:pt x="889419" y="738098"/>
                    </a:lnTo>
                    <a:lnTo>
                      <a:pt x="911184" y="698860"/>
                    </a:lnTo>
                    <a:lnTo>
                      <a:pt x="929150" y="657473"/>
                    </a:lnTo>
                    <a:lnTo>
                      <a:pt x="943090" y="614182"/>
                    </a:lnTo>
                    <a:lnTo>
                      <a:pt x="952779" y="569232"/>
                    </a:lnTo>
                    <a:lnTo>
                      <a:pt x="957990" y="522868"/>
                    </a:lnTo>
                    <a:lnTo>
                      <a:pt x="958498" y="475334"/>
                    </a:lnTo>
                    <a:lnTo>
                      <a:pt x="954186" y="427925"/>
                    </a:lnTo>
                    <a:lnTo>
                      <a:pt x="945306" y="382191"/>
                    </a:lnTo>
                    <a:lnTo>
                      <a:pt x="932062" y="338157"/>
                    </a:lnTo>
                    <a:lnTo>
                      <a:pt x="914713" y="296117"/>
                    </a:lnTo>
                    <a:lnTo>
                      <a:pt x="893503" y="256295"/>
                    </a:lnTo>
                    <a:lnTo>
                      <a:pt x="868676" y="218918"/>
                    </a:lnTo>
                    <a:lnTo>
                      <a:pt x="840477" y="184211"/>
                    </a:lnTo>
                    <a:lnTo>
                      <a:pt x="809152" y="152401"/>
                    </a:lnTo>
                    <a:lnTo>
                      <a:pt x="774944" y="123713"/>
                    </a:lnTo>
                    <a:lnTo>
                      <a:pt x="738098" y="98373"/>
                    </a:lnTo>
                    <a:lnTo>
                      <a:pt x="698860" y="76607"/>
                    </a:lnTo>
                    <a:lnTo>
                      <a:pt x="657473" y="58641"/>
                    </a:lnTo>
                    <a:lnTo>
                      <a:pt x="614182" y="44701"/>
                    </a:lnTo>
                    <a:lnTo>
                      <a:pt x="569232" y="35013"/>
                    </a:lnTo>
                    <a:lnTo>
                      <a:pt x="522868" y="29802"/>
                    </a:lnTo>
                    <a:lnTo>
                      <a:pt x="475334" y="29294"/>
                    </a:lnTo>
                    <a:lnTo>
                      <a:pt x="641594" y="22651"/>
                    </a:lnTo>
                    <a:lnTo>
                      <a:pt x="699084" y="44242"/>
                    </a:lnTo>
                    <a:lnTo>
                      <a:pt x="739066" y="64813"/>
                    </a:lnTo>
                    <a:lnTo>
                      <a:pt x="776876" y="88824"/>
                    </a:lnTo>
                    <a:lnTo>
                      <a:pt x="812296" y="116076"/>
                    </a:lnTo>
                    <a:lnTo>
                      <a:pt x="845110" y="146369"/>
                    </a:lnTo>
                    <a:lnTo>
                      <a:pt x="875101" y="179502"/>
                    </a:lnTo>
                    <a:lnTo>
                      <a:pt x="902052" y="215275"/>
                    </a:lnTo>
                    <a:lnTo>
                      <a:pt x="925747" y="253489"/>
                    </a:lnTo>
                    <a:lnTo>
                      <a:pt x="945969" y="293944"/>
                    </a:lnTo>
                    <a:lnTo>
                      <a:pt x="962501" y="336438"/>
                    </a:lnTo>
                    <a:lnTo>
                      <a:pt x="975127" y="380773"/>
                    </a:lnTo>
                    <a:lnTo>
                      <a:pt x="983635" y="426816"/>
                    </a:lnTo>
                    <a:lnTo>
                      <a:pt x="987792" y="474163"/>
                    </a:lnTo>
                    <a:lnTo>
                      <a:pt x="987426" y="521759"/>
                    </a:lnTo>
                    <a:lnTo>
                      <a:pt x="982618" y="568266"/>
                    </a:lnTo>
                    <a:lnTo>
                      <a:pt x="973569" y="613467"/>
                    </a:lnTo>
                    <a:lnTo>
                      <a:pt x="960480" y="657145"/>
                    </a:lnTo>
                    <a:lnTo>
                      <a:pt x="943550" y="699084"/>
                    </a:lnTo>
                    <a:lnTo>
                      <a:pt x="922979" y="739066"/>
                    </a:lnTo>
                    <a:lnTo>
                      <a:pt x="898968" y="776876"/>
                    </a:lnTo>
                    <a:lnTo>
                      <a:pt x="871716" y="812296"/>
                    </a:lnTo>
                    <a:lnTo>
                      <a:pt x="841423" y="845110"/>
                    </a:lnTo>
                    <a:lnTo>
                      <a:pt x="808290" y="875101"/>
                    </a:lnTo>
                    <a:lnTo>
                      <a:pt x="772516" y="902052"/>
                    </a:lnTo>
                    <a:lnTo>
                      <a:pt x="734302" y="925747"/>
                    </a:lnTo>
                    <a:lnTo>
                      <a:pt x="693848" y="945969"/>
                    </a:lnTo>
                    <a:lnTo>
                      <a:pt x="678719" y="951855"/>
                    </a:lnTo>
                    <a:close/>
                  </a:path>
                </a:pathLst>
              </a:custGeom>
              <a:solidFill>
                <a:srgbClr val="FED531"/>
              </a:solidFill>
            </p:spPr>
            <p:txBody>
              <a:bodyPr wrap="square" lIns="0" tIns="0" rIns="0" bIns="0" rtlCol="0"/>
              <a:lstStyle/>
              <a:p>
                <a:endParaRPr/>
              </a:p>
            </p:txBody>
          </p:sp>
        </p:grpSp>
        <p:sp>
          <p:nvSpPr>
            <p:cNvPr id="12" name="object 12"/>
            <p:cNvSpPr/>
            <p:nvPr/>
          </p:nvSpPr>
          <p:spPr>
            <a:xfrm>
              <a:off x="2852016" y="3900369"/>
              <a:ext cx="133985" cy="256540"/>
            </a:xfrm>
            <a:custGeom>
              <a:avLst/>
              <a:gdLst/>
              <a:ahLst/>
              <a:cxnLst/>
              <a:rect l="l" t="t" r="r" b="b"/>
              <a:pathLst>
                <a:path w="133985" h="256539">
                  <a:moveTo>
                    <a:pt x="27247" y="101652"/>
                  </a:moveTo>
                  <a:lnTo>
                    <a:pt x="0" y="70311"/>
                  </a:lnTo>
                  <a:lnTo>
                    <a:pt x="79365" y="1765"/>
                  </a:lnTo>
                  <a:lnTo>
                    <a:pt x="123564" y="0"/>
                  </a:lnTo>
                  <a:lnTo>
                    <a:pt x="125833" y="56790"/>
                  </a:lnTo>
                  <a:lnTo>
                    <a:pt x="73411" y="58884"/>
                  </a:lnTo>
                  <a:lnTo>
                    <a:pt x="67442" y="65296"/>
                  </a:lnTo>
                  <a:lnTo>
                    <a:pt x="62485" y="70485"/>
                  </a:lnTo>
                  <a:lnTo>
                    <a:pt x="58541" y="74427"/>
                  </a:lnTo>
                  <a:lnTo>
                    <a:pt x="55607" y="77097"/>
                  </a:lnTo>
                  <a:lnTo>
                    <a:pt x="27247" y="101652"/>
                  </a:lnTo>
                  <a:close/>
                </a:path>
                <a:path w="133985" h="256539">
                  <a:moveTo>
                    <a:pt x="133728" y="254400"/>
                  </a:moveTo>
                  <a:lnTo>
                    <a:pt x="80021" y="256546"/>
                  </a:lnTo>
                  <a:lnTo>
                    <a:pt x="74149" y="109559"/>
                  </a:lnTo>
                  <a:lnTo>
                    <a:pt x="73698" y="85383"/>
                  </a:lnTo>
                  <a:lnTo>
                    <a:pt x="73411" y="58884"/>
                  </a:lnTo>
                  <a:lnTo>
                    <a:pt x="125833" y="56790"/>
                  </a:lnTo>
                  <a:lnTo>
                    <a:pt x="133728" y="254400"/>
                  </a:lnTo>
                  <a:close/>
                </a:path>
              </a:pathLst>
            </a:custGeom>
            <a:solidFill>
              <a:srgbClr val="FED531"/>
            </a:solidFill>
          </p:spPr>
          <p:txBody>
            <a:bodyPr wrap="square" lIns="0" tIns="0" rIns="0" bIns="0" rtlCol="0"/>
            <a:lstStyle/>
            <a:p>
              <a:endParaRPr/>
            </a:p>
          </p:txBody>
        </p:sp>
      </p:grpSp>
      <p:grpSp>
        <p:nvGrpSpPr>
          <p:cNvPr id="25" name="Group 24">
            <a:extLst>
              <a:ext uri="{FF2B5EF4-FFF2-40B4-BE49-F238E27FC236}">
                <a16:creationId xmlns:a16="http://schemas.microsoft.com/office/drawing/2014/main" id="{E048FB96-1D9E-448D-BA50-ED3A2A760AB5}"/>
              </a:ext>
            </a:extLst>
          </p:cNvPr>
          <p:cNvGrpSpPr/>
          <p:nvPr/>
        </p:nvGrpSpPr>
        <p:grpSpPr>
          <a:xfrm>
            <a:off x="5202089" y="3201472"/>
            <a:ext cx="3753485" cy="4888261"/>
            <a:chOff x="5202089" y="3201472"/>
            <a:chExt cx="3753485" cy="4888261"/>
          </a:xfrm>
        </p:grpSpPr>
        <p:grpSp>
          <p:nvGrpSpPr>
            <p:cNvPr id="20" name="Group 19">
              <a:extLst>
                <a:ext uri="{FF2B5EF4-FFF2-40B4-BE49-F238E27FC236}">
                  <a16:creationId xmlns:a16="http://schemas.microsoft.com/office/drawing/2014/main" id="{46D1F8DB-32FC-47E5-BC75-A1B2E5A7B13F}"/>
                </a:ext>
              </a:extLst>
            </p:cNvPr>
            <p:cNvGrpSpPr/>
            <p:nvPr/>
          </p:nvGrpSpPr>
          <p:grpSpPr>
            <a:xfrm>
              <a:off x="5202089" y="3201472"/>
              <a:ext cx="3753485" cy="4888261"/>
              <a:chOff x="5202089" y="3201472"/>
              <a:chExt cx="3753485" cy="4888261"/>
            </a:xfrm>
          </p:grpSpPr>
          <p:sp>
            <p:nvSpPr>
              <p:cNvPr id="8" name="object 8"/>
              <p:cNvSpPr txBox="1"/>
              <p:nvPr/>
            </p:nvSpPr>
            <p:spPr>
              <a:xfrm>
                <a:off x="5202089" y="3201472"/>
                <a:ext cx="3753485" cy="4888261"/>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554355" marR="553720" algn="ctr">
                  <a:lnSpc>
                    <a:spcPts val="3900"/>
                  </a:lnSpc>
                </a:pPr>
                <a:r>
                  <a:rPr lang="en-US" sz="3350" spc="265">
                    <a:solidFill>
                      <a:srgbClr val="FED531"/>
                    </a:solidFill>
                    <a:latin typeface="Tahoma"/>
                    <a:cs typeface="Tahoma"/>
                  </a:rPr>
                  <a:t>TÌM HIỂU</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Tìm hiểu về những bài tập mà các bạn sinh viên th</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ờng hay tập.</a:t>
                </a:r>
              </a:p>
              <a:p>
                <a:pPr marL="718185" marR="717550" algn="ctr">
                  <a:lnSpc>
                    <a:spcPct val="112799"/>
                  </a:lnSpc>
                  <a:spcBef>
                    <a:spcPts val="940"/>
                  </a:spcBef>
                </a:pPr>
                <a:endParaRPr lang="en-US" sz="2050">
                  <a:latin typeface="Lucida Sans Unicode"/>
                  <a:cs typeface="Lucida Sans Unicode"/>
                </a:endParaRPr>
              </a:p>
            </p:txBody>
          </p:sp>
          <p:sp>
            <p:nvSpPr>
              <p:cNvPr id="13" name="object 13"/>
              <p:cNvSpPr/>
              <p:nvPr/>
            </p:nvSpPr>
            <p:spPr>
              <a:xfrm>
                <a:off x="6578443" y="3530629"/>
                <a:ext cx="988694" cy="988694"/>
              </a:xfrm>
              <a:custGeom>
                <a:avLst/>
                <a:gdLst/>
                <a:ahLst/>
                <a:cxnLst/>
                <a:rect l="l" t="t" r="r" b="b"/>
                <a:pathLst>
                  <a:path w="988695"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5" h="988695">
                    <a:moveTo>
                      <a:pt x="494290" y="29317"/>
                    </a:moveTo>
                    <a:close/>
                  </a:path>
                  <a:path w="988695"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sp>
          <p:nvSpPr>
            <p:cNvPr id="14" name="object 14"/>
            <p:cNvSpPr/>
            <p:nvPr/>
          </p:nvSpPr>
          <p:spPr>
            <a:xfrm>
              <a:off x="6984523" y="3898389"/>
              <a:ext cx="179070" cy="258445"/>
            </a:xfrm>
            <a:custGeom>
              <a:avLst/>
              <a:gdLst/>
              <a:ahLst/>
              <a:cxnLst/>
              <a:rect l="l" t="t" r="r" b="b"/>
              <a:pathLst>
                <a:path w="179070" h="258445">
                  <a:moveTo>
                    <a:pt x="29060" y="70980"/>
                  </a:moveTo>
                  <a:lnTo>
                    <a:pt x="0" y="36518"/>
                  </a:lnTo>
                  <a:lnTo>
                    <a:pt x="9021" y="29149"/>
                  </a:lnTo>
                  <a:lnTo>
                    <a:pt x="17198" y="22888"/>
                  </a:lnTo>
                  <a:lnTo>
                    <a:pt x="58121" y="3600"/>
                  </a:lnTo>
                  <a:lnTo>
                    <a:pt x="90782" y="0"/>
                  </a:lnTo>
                  <a:lnTo>
                    <a:pt x="102363" y="534"/>
                  </a:lnTo>
                  <a:lnTo>
                    <a:pt x="141538" y="13574"/>
                  </a:lnTo>
                  <a:lnTo>
                    <a:pt x="166967" y="45005"/>
                  </a:lnTo>
                  <a:lnTo>
                    <a:pt x="86925" y="45005"/>
                  </a:lnTo>
                  <a:lnTo>
                    <a:pt x="79603" y="45435"/>
                  </a:lnTo>
                  <a:lnTo>
                    <a:pt x="43880" y="59986"/>
                  </a:lnTo>
                  <a:lnTo>
                    <a:pt x="36530" y="65145"/>
                  </a:lnTo>
                  <a:lnTo>
                    <a:pt x="29060" y="70980"/>
                  </a:lnTo>
                  <a:close/>
                </a:path>
                <a:path w="179070" h="258445">
                  <a:moveTo>
                    <a:pt x="178479" y="258203"/>
                  </a:moveTo>
                  <a:lnTo>
                    <a:pt x="771" y="258203"/>
                  </a:lnTo>
                  <a:lnTo>
                    <a:pt x="771" y="220913"/>
                  </a:lnTo>
                  <a:lnTo>
                    <a:pt x="64550" y="156362"/>
                  </a:lnTo>
                  <a:lnTo>
                    <a:pt x="77570" y="142965"/>
                  </a:lnTo>
                  <a:lnTo>
                    <a:pt x="107499" y="108527"/>
                  </a:lnTo>
                  <a:lnTo>
                    <a:pt x="118043" y="82038"/>
                  </a:lnTo>
                  <a:lnTo>
                    <a:pt x="118043" y="65065"/>
                  </a:lnTo>
                  <a:lnTo>
                    <a:pt x="115214" y="57607"/>
                  </a:lnTo>
                  <a:lnTo>
                    <a:pt x="109556" y="52463"/>
                  </a:lnTo>
                  <a:lnTo>
                    <a:pt x="103898" y="47577"/>
                  </a:lnTo>
                  <a:lnTo>
                    <a:pt x="96440" y="45005"/>
                  </a:lnTo>
                  <a:lnTo>
                    <a:pt x="166967" y="45005"/>
                  </a:lnTo>
                  <a:lnTo>
                    <a:pt x="168771" y="49988"/>
                  </a:lnTo>
                  <a:lnTo>
                    <a:pt x="170651" y="59178"/>
                  </a:lnTo>
                  <a:lnTo>
                    <a:pt x="171278" y="68922"/>
                  </a:lnTo>
                  <a:lnTo>
                    <a:pt x="170892" y="77610"/>
                  </a:lnTo>
                  <a:lnTo>
                    <a:pt x="157230" y="117464"/>
                  </a:lnTo>
                  <a:lnTo>
                    <a:pt x="128105" y="153115"/>
                  </a:lnTo>
                  <a:lnTo>
                    <a:pt x="100298" y="179508"/>
                  </a:lnTo>
                  <a:lnTo>
                    <a:pt x="67637" y="210369"/>
                  </a:lnTo>
                  <a:lnTo>
                    <a:pt x="67637" y="212683"/>
                  </a:lnTo>
                  <a:lnTo>
                    <a:pt x="178479" y="212683"/>
                  </a:lnTo>
                  <a:lnTo>
                    <a:pt x="178479" y="258203"/>
                  </a:lnTo>
                  <a:close/>
                </a:path>
              </a:pathLst>
            </a:custGeom>
            <a:solidFill>
              <a:srgbClr val="FED531"/>
            </a:solidFill>
          </p:spPr>
          <p:txBody>
            <a:bodyPr wrap="square" lIns="0" tIns="0" rIns="0" bIns="0" rtlCol="0"/>
            <a:lstStyle/>
            <a:p>
              <a:endParaRPr/>
            </a:p>
          </p:txBody>
        </p:sp>
      </p:grpSp>
      <p:sp>
        <p:nvSpPr>
          <p:cNvPr id="3" name="object 3"/>
          <p:cNvSpPr/>
          <p:nvPr/>
        </p:nvSpPr>
        <p:spPr>
          <a:xfrm>
            <a:off x="0" y="0"/>
            <a:ext cx="18287999" cy="4771346"/>
          </a:xfrm>
          <a:prstGeom prst="rect">
            <a:avLst/>
          </a:prstGeom>
          <a:blipFill>
            <a:blip r:embed="rId2" cstate="print"/>
            <a:stretch>
              <a:fillRect/>
            </a:stretch>
          </a:blipFill>
        </p:spPr>
        <p:txBody>
          <a:bodyPr wrap="square" lIns="0" tIns="0" rIns="0" bIns="0" rtlCol="0"/>
          <a:lstStyle/>
          <a:p>
            <a:endParaRPr/>
          </a:p>
        </p:txBody>
      </p:sp>
      <p:grpSp>
        <p:nvGrpSpPr>
          <p:cNvPr id="30" name="Group 29">
            <a:extLst>
              <a:ext uri="{FF2B5EF4-FFF2-40B4-BE49-F238E27FC236}">
                <a16:creationId xmlns:a16="http://schemas.microsoft.com/office/drawing/2014/main" id="{9A52BBF3-0480-49DE-B88A-79A9BACC4B44}"/>
              </a:ext>
            </a:extLst>
          </p:cNvPr>
          <p:cNvGrpSpPr/>
          <p:nvPr/>
        </p:nvGrpSpPr>
        <p:grpSpPr>
          <a:xfrm>
            <a:off x="9325933" y="3240825"/>
            <a:ext cx="3753485" cy="5702138"/>
            <a:chOff x="9325933" y="3240825"/>
            <a:chExt cx="3753485" cy="5702138"/>
          </a:xfrm>
        </p:grpSpPr>
        <p:sp>
          <p:nvSpPr>
            <p:cNvPr id="16" name="object 16"/>
            <p:cNvSpPr/>
            <p:nvPr/>
          </p:nvSpPr>
          <p:spPr>
            <a:xfrm>
              <a:off x="11121954" y="3898903"/>
              <a:ext cx="176530" cy="261620"/>
            </a:xfrm>
            <a:custGeom>
              <a:avLst/>
              <a:gdLst/>
              <a:ahLst/>
              <a:cxnLst/>
              <a:rect l="l" t="t" r="r" b="b"/>
              <a:pathLst>
                <a:path w="176529" h="261620">
                  <a:moveTo>
                    <a:pt x="25203" y="61979"/>
                  </a:moveTo>
                  <a:lnTo>
                    <a:pt x="257" y="24945"/>
                  </a:lnTo>
                  <a:lnTo>
                    <a:pt x="18480" y="13995"/>
                  </a:lnTo>
                  <a:lnTo>
                    <a:pt x="38415" y="6204"/>
                  </a:lnTo>
                  <a:lnTo>
                    <a:pt x="60038" y="1547"/>
                  </a:lnTo>
                  <a:lnTo>
                    <a:pt x="83324" y="0"/>
                  </a:lnTo>
                  <a:lnTo>
                    <a:pt x="101985" y="1008"/>
                  </a:lnTo>
                  <a:lnTo>
                    <a:pt x="145818" y="15944"/>
                  </a:lnTo>
                  <a:lnTo>
                    <a:pt x="166323" y="43462"/>
                  </a:lnTo>
                  <a:lnTo>
                    <a:pt x="79467" y="43462"/>
                  </a:lnTo>
                  <a:lnTo>
                    <a:pt x="73210" y="43707"/>
                  </a:lnTo>
                  <a:lnTo>
                    <a:pt x="32922" y="57305"/>
                  </a:lnTo>
                  <a:lnTo>
                    <a:pt x="25203" y="61979"/>
                  </a:lnTo>
                  <a:close/>
                </a:path>
                <a:path w="176529" h="261620">
                  <a:moveTo>
                    <a:pt x="168203" y="218598"/>
                  </a:moveTo>
                  <a:lnTo>
                    <a:pt x="67894" y="218598"/>
                  </a:lnTo>
                  <a:lnTo>
                    <a:pt x="80335" y="218024"/>
                  </a:lnTo>
                  <a:lnTo>
                    <a:pt x="91039" y="216316"/>
                  </a:lnTo>
                  <a:lnTo>
                    <a:pt x="119067" y="189887"/>
                  </a:lnTo>
                  <a:lnTo>
                    <a:pt x="119843" y="180536"/>
                  </a:lnTo>
                  <a:lnTo>
                    <a:pt x="118927" y="172291"/>
                  </a:lnTo>
                  <a:lnTo>
                    <a:pt x="86250" y="149418"/>
                  </a:lnTo>
                  <a:lnTo>
                    <a:pt x="58635" y="147618"/>
                  </a:lnTo>
                  <a:lnTo>
                    <a:pt x="39347" y="147618"/>
                  </a:lnTo>
                  <a:lnTo>
                    <a:pt x="39347" y="106470"/>
                  </a:lnTo>
                  <a:lnTo>
                    <a:pt x="58893" y="106470"/>
                  </a:lnTo>
                  <a:lnTo>
                    <a:pt x="72732" y="105988"/>
                  </a:lnTo>
                  <a:lnTo>
                    <a:pt x="112289" y="88307"/>
                  </a:lnTo>
                  <a:lnTo>
                    <a:pt x="115728" y="72266"/>
                  </a:lnTo>
                  <a:lnTo>
                    <a:pt x="113462" y="59628"/>
                  </a:lnTo>
                  <a:lnTo>
                    <a:pt x="106663" y="50631"/>
                  </a:lnTo>
                  <a:lnTo>
                    <a:pt x="95331" y="45250"/>
                  </a:lnTo>
                  <a:lnTo>
                    <a:pt x="79467" y="43462"/>
                  </a:lnTo>
                  <a:lnTo>
                    <a:pt x="166323" y="43462"/>
                  </a:lnTo>
                  <a:lnTo>
                    <a:pt x="167517" y="46721"/>
                  </a:lnTo>
                  <a:lnTo>
                    <a:pt x="168963" y="60178"/>
                  </a:lnTo>
                  <a:lnTo>
                    <a:pt x="168051" y="71663"/>
                  </a:lnTo>
                  <a:lnTo>
                    <a:pt x="146658" y="108475"/>
                  </a:lnTo>
                  <a:lnTo>
                    <a:pt x="113928" y="123701"/>
                  </a:lnTo>
                  <a:lnTo>
                    <a:pt x="113928" y="124729"/>
                  </a:lnTo>
                  <a:lnTo>
                    <a:pt x="151648" y="136700"/>
                  </a:lnTo>
                  <a:lnTo>
                    <a:pt x="175413" y="171712"/>
                  </a:lnTo>
                  <a:lnTo>
                    <a:pt x="176422" y="183622"/>
                  </a:lnTo>
                  <a:lnTo>
                    <a:pt x="174738" y="200933"/>
                  </a:lnTo>
                  <a:lnTo>
                    <a:pt x="169703" y="216219"/>
                  </a:lnTo>
                  <a:lnTo>
                    <a:pt x="168203" y="218598"/>
                  </a:lnTo>
                  <a:close/>
                </a:path>
                <a:path w="176529" h="261620">
                  <a:moveTo>
                    <a:pt x="73552" y="261289"/>
                  </a:moveTo>
                  <a:lnTo>
                    <a:pt x="53452" y="260425"/>
                  </a:lnTo>
                  <a:lnTo>
                    <a:pt x="34461" y="257850"/>
                  </a:lnTo>
                  <a:lnTo>
                    <a:pt x="16627" y="253586"/>
                  </a:lnTo>
                  <a:lnTo>
                    <a:pt x="0" y="247659"/>
                  </a:lnTo>
                  <a:lnTo>
                    <a:pt x="0" y="201882"/>
                  </a:lnTo>
                  <a:lnTo>
                    <a:pt x="7562" y="205398"/>
                  </a:lnTo>
                  <a:lnTo>
                    <a:pt x="15559" y="208600"/>
                  </a:lnTo>
                  <a:lnTo>
                    <a:pt x="59170" y="218309"/>
                  </a:lnTo>
                  <a:lnTo>
                    <a:pt x="67894" y="218598"/>
                  </a:lnTo>
                  <a:lnTo>
                    <a:pt x="168203" y="218598"/>
                  </a:lnTo>
                  <a:lnTo>
                    <a:pt x="161341" y="229480"/>
                  </a:lnTo>
                  <a:lnTo>
                    <a:pt x="149675" y="240715"/>
                  </a:lnTo>
                  <a:lnTo>
                    <a:pt x="134924" y="249680"/>
                  </a:lnTo>
                  <a:lnTo>
                    <a:pt x="117303" y="256114"/>
                  </a:lnTo>
                  <a:lnTo>
                    <a:pt x="96838" y="259991"/>
                  </a:lnTo>
                  <a:lnTo>
                    <a:pt x="73552" y="261289"/>
                  </a:lnTo>
                  <a:close/>
                </a:path>
              </a:pathLst>
            </a:custGeom>
            <a:solidFill>
              <a:srgbClr val="FED531"/>
            </a:solidFill>
          </p:spPr>
          <p:txBody>
            <a:bodyPr wrap="square" lIns="0" tIns="0" rIns="0" bIns="0" rtlCol="0"/>
            <a:lstStyle/>
            <a:p>
              <a:endParaRPr/>
            </a:p>
          </p:txBody>
        </p:sp>
        <p:grpSp>
          <p:nvGrpSpPr>
            <p:cNvPr id="21" name="Group 20">
              <a:extLst>
                <a:ext uri="{FF2B5EF4-FFF2-40B4-BE49-F238E27FC236}">
                  <a16:creationId xmlns:a16="http://schemas.microsoft.com/office/drawing/2014/main" id="{BD8FE560-095F-4A8B-BEF7-AD2299276E9B}"/>
                </a:ext>
              </a:extLst>
            </p:cNvPr>
            <p:cNvGrpSpPr/>
            <p:nvPr/>
          </p:nvGrpSpPr>
          <p:grpSpPr>
            <a:xfrm>
              <a:off x="9325933" y="3240825"/>
              <a:ext cx="3753485" cy="5702138"/>
              <a:chOff x="9325933" y="3240825"/>
              <a:chExt cx="3753485" cy="5702138"/>
            </a:xfrm>
          </p:grpSpPr>
          <p:sp>
            <p:nvSpPr>
              <p:cNvPr id="9" name="object 9"/>
              <p:cNvSpPr txBox="1"/>
              <p:nvPr/>
            </p:nvSpPr>
            <p:spPr>
              <a:xfrm>
                <a:off x="9325933" y="3240825"/>
                <a:ext cx="3753485" cy="5702138"/>
              </a:xfrm>
              <a:prstGeom prst="rect">
                <a:avLst/>
              </a:prstGeom>
              <a:ln w="72923">
                <a:solidFill>
                  <a:srgbClr val="FED531"/>
                </a:solidFill>
              </a:ln>
            </p:spPr>
            <p:txBody>
              <a:bodyPr vert="horz" wrap="square" lIns="0" tIns="0" rIns="0" bIns="0" rtlCol="0">
                <a:spAutoFit/>
              </a:bodyPr>
              <a:lstStyle/>
              <a:p>
                <a:pPr>
                  <a:lnSpc>
                    <a:spcPct val="100000"/>
                  </a:lnSpc>
                  <a:spcBef>
                    <a:spcPts val="10"/>
                  </a:spcBef>
                </a:pPr>
                <a:endParaRPr sz="3950">
                  <a:latin typeface="Times New Roman"/>
                  <a:cs typeface="Times New Roman"/>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endParaRPr lang="en-US" sz="3350" spc="245">
                  <a:solidFill>
                    <a:srgbClr val="FED531"/>
                  </a:solidFill>
                  <a:latin typeface="Tahoma"/>
                  <a:cs typeface="Tahoma"/>
                </a:endParaRPr>
              </a:p>
              <a:p>
                <a:pPr marL="566420" marR="565785" algn="ctr">
                  <a:lnSpc>
                    <a:spcPts val="3900"/>
                  </a:lnSpc>
                </a:pPr>
                <a:r>
                  <a:rPr lang="en-US" sz="3350" spc="245">
                    <a:solidFill>
                      <a:srgbClr val="FED531"/>
                    </a:solidFill>
                    <a:latin typeface="Tahoma"/>
                    <a:cs typeface="Tahoma"/>
                  </a:rPr>
                  <a:t>RÚT KINH NGHIỆM</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Tổng hợp và rút ra những kinh nghiệm mà sinh viên có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trong quá trình rèn luyện sức khoẻ.</a:t>
                </a:r>
              </a:p>
            </p:txBody>
          </p:sp>
          <p:sp>
            <p:nvSpPr>
              <p:cNvPr id="15" name="object 15"/>
              <p:cNvSpPr/>
              <p:nvPr/>
            </p:nvSpPr>
            <p:spPr>
              <a:xfrm>
                <a:off x="10716131" y="3530629"/>
                <a:ext cx="988694" cy="988694"/>
              </a:xfrm>
              <a:custGeom>
                <a:avLst/>
                <a:gdLst/>
                <a:ahLst/>
                <a:cxnLst/>
                <a:rect l="l" t="t" r="r" b="b"/>
                <a:pathLst>
                  <a:path w="988695"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5" h="988695">
                    <a:moveTo>
                      <a:pt x="494290" y="29317"/>
                    </a:moveTo>
                    <a:close/>
                  </a:path>
                  <a:path w="988695"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grpSp>
      <p:grpSp>
        <p:nvGrpSpPr>
          <p:cNvPr id="28" name="Group 27">
            <a:extLst>
              <a:ext uri="{FF2B5EF4-FFF2-40B4-BE49-F238E27FC236}">
                <a16:creationId xmlns:a16="http://schemas.microsoft.com/office/drawing/2014/main" id="{89D55930-2872-49A8-AB40-0FC3FCB90C4D}"/>
              </a:ext>
            </a:extLst>
          </p:cNvPr>
          <p:cNvGrpSpPr/>
          <p:nvPr/>
        </p:nvGrpSpPr>
        <p:grpSpPr>
          <a:xfrm>
            <a:off x="13477464" y="3201472"/>
            <a:ext cx="3753485" cy="5307863"/>
            <a:chOff x="13477464" y="3201472"/>
            <a:chExt cx="3753485" cy="5307863"/>
          </a:xfrm>
        </p:grpSpPr>
        <p:grpSp>
          <p:nvGrpSpPr>
            <p:cNvPr id="23" name="Group 22">
              <a:extLst>
                <a:ext uri="{FF2B5EF4-FFF2-40B4-BE49-F238E27FC236}">
                  <a16:creationId xmlns:a16="http://schemas.microsoft.com/office/drawing/2014/main" id="{FDC5CC05-06F7-4D78-8DF1-D5C27B602B72}"/>
                </a:ext>
              </a:extLst>
            </p:cNvPr>
            <p:cNvGrpSpPr/>
            <p:nvPr/>
          </p:nvGrpSpPr>
          <p:grpSpPr>
            <a:xfrm>
              <a:off x="13477464" y="3201472"/>
              <a:ext cx="3753485" cy="5307863"/>
              <a:chOff x="13477464" y="3201472"/>
              <a:chExt cx="3753485" cy="5307863"/>
            </a:xfrm>
          </p:grpSpPr>
          <p:sp>
            <p:nvSpPr>
              <p:cNvPr id="10" name="object 10"/>
              <p:cNvSpPr txBox="1"/>
              <p:nvPr/>
            </p:nvSpPr>
            <p:spPr>
              <a:xfrm>
                <a:off x="13477464" y="3201472"/>
                <a:ext cx="3753485" cy="5307863"/>
              </a:xfrm>
              <a:prstGeom prst="rect">
                <a:avLst/>
              </a:prstGeom>
              <a:ln w="72923">
                <a:solidFill>
                  <a:srgbClr val="FED531"/>
                </a:solidFill>
              </a:ln>
            </p:spPr>
            <p:txBody>
              <a:bodyPr vert="horz" wrap="square" lIns="0" tIns="0" rIns="0" bIns="0" rtlCol="0">
                <a:spAutoFit/>
              </a:bodyPr>
              <a:lstStyle/>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pPr>
                <a:endParaRPr sz="3300">
                  <a:latin typeface="Times New Roman"/>
                  <a:cs typeface="Times New Roman"/>
                </a:endParaRPr>
              </a:p>
              <a:p>
                <a:pPr>
                  <a:lnSpc>
                    <a:spcPct val="100000"/>
                  </a:lnSpc>
                  <a:spcBef>
                    <a:spcPts val="10"/>
                  </a:spcBef>
                </a:pPr>
                <a:endParaRPr sz="3950">
                  <a:latin typeface="Times New Roman"/>
                  <a:cs typeface="Times New Roman"/>
                </a:endParaRPr>
              </a:p>
              <a:p>
                <a:pPr marL="681355" marR="680720" algn="ctr">
                  <a:lnSpc>
                    <a:spcPts val="3900"/>
                  </a:lnSpc>
                </a:pPr>
                <a:r>
                  <a:rPr lang="en-US" sz="3350" spc="240">
                    <a:solidFill>
                      <a:srgbClr val="FED531"/>
                    </a:solidFill>
                    <a:latin typeface="Tahoma"/>
                    <a:cs typeface="Tahoma"/>
                  </a:rPr>
                  <a:t>THỰC TRẠNG</a:t>
                </a:r>
                <a:endParaRPr sz="3350">
                  <a:latin typeface="Tahoma"/>
                  <a:cs typeface="Tahoma"/>
                </a:endParaRPr>
              </a:p>
              <a:p>
                <a:pPr marL="718185" marR="717550" algn="ctr">
                  <a:lnSpc>
                    <a:spcPct val="112799"/>
                  </a:lnSpc>
                  <a:spcBef>
                    <a:spcPts val="940"/>
                  </a:spcBef>
                </a:pPr>
                <a:r>
                  <a:rPr lang="en-US" sz="2400" spc="-90">
                    <a:solidFill>
                      <a:srgbClr val="FED531"/>
                    </a:solidFill>
                    <a:latin typeface="VNF-Futura" panose="02000503000000020004" pitchFamily="2" charset="0"/>
                    <a:cs typeface="Lucida Sans Unicode"/>
                  </a:rPr>
                  <a:t>Cho mọi ng</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ời thấy đ</a:t>
                </a:r>
                <a:r>
                  <a:rPr lang="vi-VN" sz="2400" spc="-90">
                    <a:solidFill>
                      <a:srgbClr val="FED531"/>
                    </a:solidFill>
                    <a:latin typeface="VNF-Futura" panose="02000503000000020004" pitchFamily="2" charset="0"/>
                    <a:cs typeface="Lucida Sans Unicode"/>
                  </a:rPr>
                  <a:t>ư</a:t>
                </a:r>
                <a:r>
                  <a:rPr lang="en-US" sz="2400" spc="-90">
                    <a:solidFill>
                      <a:srgbClr val="FED531"/>
                    </a:solidFill>
                    <a:latin typeface="VNF-Futura" panose="02000503000000020004" pitchFamily="2" charset="0"/>
                    <a:cs typeface="Lucida Sans Unicode"/>
                  </a:rPr>
                  <a:t>ợc thực trạng rèn luyện sức khoẻ ở sinh viên hiện nay.</a:t>
                </a:r>
                <a:endParaRPr sz="2400">
                  <a:latin typeface="VNF-Futura" panose="02000503000000020004" pitchFamily="2" charset="0"/>
                  <a:cs typeface="Lucida Sans Unicode"/>
                </a:endParaRPr>
              </a:p>
            </p:txBody>
          </p:sp>
          <p:sp>
            <p:nvSpPr>
              <p:cNvPr id="17" name="object 17"/>
              <p:cNvSpPr/>
              <p:nvPr/>
            </p:nvSpPr>
            <p:spPr>
              <a:xfrm>
                <a:off x="14853818" y="3530629"/>
                <a:ext cx="988694" cy="988694"/>
              </a:xfrm>
              <a:custGeom>
                <a:avLst/>
                <a:gdLst/>
                <a:ahLst/>
                <a:cxnLst/>
                <a:rect l="l" t="t" r="r" b="b"/>
                <a:pathLst>
                  <a:path w="988694" h="988695">
                    <a:moveTo>
                      <a:pt x="494290" y="988580"/>
                    </a:moveTo>
                    <a:lnTo>
                      <a:pt x="446746" y="986314"/>
                    </a:lnTo>
                    <a:lnTo>
                      <a:pt x="400469" y="979653"/>
                    </a:lnTo>
                    <a:lnTo>
                      <a:pt x="355665" y="968808"/>
                    </a:lnTo>
                    <a:lnTo>
                      <a:pt x="312544" y="953985"/>
                    </a:lnTo>
                    <a:lnTo>
                      <a:pt x="271315" y="935394"/>
                    </a:lnTo>
                    <a:lnTo>
                      <a:pt x="232186" y="913244"/>
                    </a:lnTo>
                    <a:lnTo>
                      <a:pt x="195365" y="887742"/>
                    </a:lnTo>
                    <a:lnTo>
                      <a:pt x="161061" y="859098"/>
                    </a:lnTo>
                    <a:lnTo>
                      <a:pt x="129482" y="827519"/>
                    </a:lnTo>
                    <a:lnTo>
                      <a:pt x="100838" y="793215"/>
                    </a:lnTo>
                    <a:lnTo>
                      <a:pt x="75336" y="756394"/>
                    </a:lnTo>
                    <a:lnTo>
                      <a:pt x="53185" y="717265"/>
                    </a:lnTo>
                    <a:lnTo>
                      <a:pt x="34595" y="676035"/>
                    </a:lnTo>
                    <a:lnTo>
                      <a:pt x="19772" y="632915"/>
                    </a:lnTo>
                    <a:lnTo>
                      <a:pt x="8926" y="588111"/>
                    </a:lnTo>
                    <a:lnTo>
                      <a:pt x="2263" y="541766"/>
                    </a:lnTo>
                    <a:lnTo>
                      <a:pt x="0" y="494290"/>
                    </a:lnTo>
                    <a:lnTo>
                      <a:pt x="2266" y="446746"/>
                    </a:lnTo>
                    <a:lnTo>
                      <a:pt x="8926" y="400469"/>
                    </a:lnTo>
                    <a:lnTo>
                      <a:pt x="19772" y="355665"/>
                    </a:lnTo>
                    <a:lnTo>
                      <a:pt x="34595" y="312544"/>
                    </a:lnTo>
                    <a:lnTo>
                      <a:pt x="53185" y="271315"/>
                    </a:lnTo>
                    <a:lnTo>
                      <a:pt x="75336" y="232186"/>
                    </a:lnTo>
                    <a:lnTo>
                      <a:pt x="100838" y="195365"/>
                    </a:lnTo>
                    <a:lnTo>
                      <a:pt x="129482" y="161061"/>
                    </a:lnTo>
                    <a:lnTo>
                      <a:pt x="161061" y="129482"/>
                    </a:lnTo>
                    <a:lnTo>
                      <a:pt x="195365" y="100838"/>
                    </a:lnTo>
                    <a:lnTo>
                      <a:pt x="232186" y="75336"/>
                    </a:lnTo>
                    <a:lnTo>
                      <a:pt x="271315" y="53185"/>
                    </a:lnTo>
                    <a:lnTo>
                      <a:pt x="312544" y="34595"/>
                    </a:lnTo>
                    <a:lnTo>
                      <a:pt x="355665" y="19772"/>
                    </a:lnTo>
                    <a:lnTo>
                      <a:pt x="400469" y="8926"/>
                    </a:lnTo>
                    <a:lnTo>
                      <a:pt x="446746" y="2266"/>
                    </a:lnTo>
                    <a:lnTo>
                      <a:pt x="494290" y="0"/>
                    </a:lnTo>
                    <a:lnTo>
                      <a:pt x="541833" y="2266"/>
                    </a:lnTo>
                    <a:lnTo>
                      <a:pt x="588111" y="8926"/>
                    </a:lnTo>
                    <a:lnTo>
                      <a:pt x="632915" y="19772"/>
                    </a:lnTo>
                    <a:lnTo>
                      <a:pt x="660683" y="29317"/>
                    </a:lnTo>
                    <a:lnTo>
                      <a:pt x="494290" y="29317"/>
                    </a:lnTo>
                    <a:lnTo>
                      <a:pt x="446814" y="31722"/>
                    </a:lnTo>
                    <a:lnTo>
                      <a:pt x="400695" y="38780"/>
                    </a:lnTo>
                    <a:lnTo>
                      <a:pt x="356167" y="50255"/>
                    </a:lnTo>
                    <a:lnTo>
                      <a:pt x="313468" y="65913"/>
                    </a:lnTo>
                    <a:lnTo>
                      <a:pt x="272831" y="85516"/>
                    </a:lnTo>
                    <a:lnTo>
                      <a:pt x="234492" y="108831"/>
                    </a:lnTo>
                    <a:lnTo>
                      <a:pt x="198688" y="135622"/>
                    </a:lnTo>
                    <a:lnTo>
                      <a:pt x="165652" y="165652"/>
                    </a:lnTo>
                    <a:lnTo>
                      <a:pt x="135622" y="198688"/>
                    </a:lnTo>
                    <a:lnTo>
                      <a:pt x="108831" y="234492"/>
                    </a:lnTo>
                    <a:lnTo>
                      <a:pt x="85516" y="272831"/>
                    </a:lnTo>
                    <a:lnTo>
                      <a:pt x="65913" y="313468"/>
                    </a:lnTo>
                    <a:lnTo>
                      <a:pt x="50255" y="356167"/>
                    </a:lnTo>
                    <a:lnTo>
                      <a:pt x="38780" y="400695"/>
                    </a:lnTo>
                    <a:lnTo>
                      <a:pt x="31722" y="446814"/>
                    </a:lnTo>
                    <a:lnTo>
                      <a:pt x="29317" y="494290"/>
                    </a:lnTo>
                    <a:lnTo>
                      <a:pt x="31733" y="541833"/>
                    </a:lnTo>
                    <a:lnTo>
                      <a:pt x="38780" y="587885"/>
                    </a:lnTo>
                    <a:lnTo>
                      <a:pt x="50255" y="632412"/>
                    </a:lnTo>
                    <a:lnTo>
                      <a:pt x="65913" y="675112"/>
                    </a:lnTo>
                    <a:lnTo>
                      <a:pt x="85516" y="715749"/>
                    </a:lnTo>
                    <a:lnTo>
                      <a:pt x="108831" y="754087"/>
                    </a:lnTo>
                    <a:lnTo>
                      <a:pt x="135622" y="789892"/>
                    </a:lnTo>
                    <a:lnTo>
                      <a:pt x="165652" y="822927"/>
                    </a:lnTo>
                    <a:lnTo>
                      <a:pt x="198688" y="852958"/>
                    </a:lnTo>
                    <a:lnTo>
                      <a:pt x="234492" y="879748"/>
                    </a:lnTo>
                    <a:lnTo>
                      <a:pt x="272831" y="903063"/>
                    </a:lnTo>
                    <a:lnTo>
                      <a:pt x="313468" y="922667"/>
                    </a:lnTo>
                    <a:lnTo>
                      <a:pt x="356167" y="938324"/>
                    </a:lnTo>
                    <a:lnTo>
                      <a:pt x="400695" y="949800"/>
                    </a:lnTo>
                    <a:lnTo>
                      <a:pt x="446814" y="956857"/>
                    </a:lnTo>
                    <a:lnTo>
                      <a:pt x="494290" y="959262"/>
                    </a:lnTo>
                    <a:lnTo>
                      <a:pt x="660683" y="959262"/>
                    </a:lnTo>
                    <a:lnTo>
                      <a:pt x="632915" y="968808"/>
                    </a:lnTo>
                    <a:lnTo>
                      <a:pt x="588111" y="979653"/>
                    </a:lnTo>
                    <a:lnTo>
                      <a:pt x="541833" y="986314"/>
                    </a:lnTo>
                    <a:lnTo>
                      <a:pt x="494290" y="988580"/>
                    </a:lnTo>
                    <a:close/>
                  </a:path>
                  <a:path w="988694" h="988695">
                    <a:moveTo>
                      <a:pt x="494290" y="29317"/>
                    </a:moveTo>
                    <a:close/>
                  </a:path>
                  <a:path w="988694" h="988695">
                    <a:moveTo>
                      <a:pt x="660683" y="959262"/>
                    </a:moveTo>
                    <a:lnTo>
                      <a:pt x="494290" y="959262"/>
                    </a:lnTo>
                    <a:lnTo>
                      <a:pt x="541766" y="956857"/>
                    </a:lnTo>
                    <a:lnTo>
                      <a:pt x="587885" y="949800"/>
                    </a:lnTo>
                    <a:lnTo>
                      <a:pt x="632412" y="938324"/>
                    </a:lnTo>
                    <a:lnTo>
                      <a:pt x="675112" y="922667"/>
                    </a:lnTo>
                    <a:lnTo>
                      <a:pt x="715749" y="903063"/>
                    </a:lnTo>
                    <a:lnTo>
                      <a:pt x="754087" y="879748"/>
                    </a:lnTo>
                    <a:lnTo>
                      <a:pt x="789892" y="852958"/>
                    </a:lnTo>
                    <a:lnTo>
                      <a:pt x="822927" y="822927"/>
                    </a:lnTo>
                    <a:lnTo>
                      <a:pt x="852958" y="789892"/>
                    </a:lnTo>
                    <a:lnTo>
                      <a:pt x="879748" y="754087"/>
                    </a:lnTo>
                    <a:lnTo>
                      <a:pt x="903063" y="715749"/>
                    </a:lnTo>
                    <a:lnTo>
                      <a:pt x="922667" y="675112"/>
                    </a:lnTo>
                    <a:lnTo>
                      <a:pt x="938324" y="632412"/>
                    </a:lnTo>
                    <a:lnTo>
                      <a:pt x="949799" y="587885"/>
                    </a:lnTo>
                    <a:lnTo>
                      <a:pt x="956857" y="541766"/>
                    </a:lnTo>
                    <a:lnTo>
                      <a:pt x="959262" y="494290"/>
                    </a:lnTo>
                    <a:lnTo>
                      <a:pt x="956847" y="446746"/>
                    </a:lnTo>
                    <a:lnTo>
                      <a:pt x="949799" y="400695"/>
                    </a:lnTo>
                    <a:lnTo>
                      <a:pt x="938324" y="356167"/>
                    </a:lnTo>
                    <a:lnTo>
                      <a:pt x="922667" y="313468"/>
                    </a:lnTo>
                    <a:lnTo>
                      <a:pt x="903063" y="272831"/>
                    </a:lnTo>
                    <a:lnTo>
                      <a:pt x="879748" y="234492"/>
                    </a:lnTo>
                    <a:lnTo>
                      <a:pt x="852958" y="198688"/>
                    </a:lnTo>
                    <a:lnTo>
                      <a:pt x="822927" y="165652"/>
                    </a:lnTo>
                    <a:lnTo>
                      <a:pt x="789892" y="135622"/>
                    </a:lnTo>
                    <a:lnTo>
                      <a:pt x="754087" y="108831"/>
                    </a:lnTo>
                    <a:lnTo>
                      <a:pt x="715749" y="85516"/>
                    </a:lnTo>
                    <a:lnTo>
                      <a:pt x="675112" y="65913"/>
                    </a:lnTo>
                    <a:lnTo>
                      <a:pt x="632412" y="50255"/>
                    </a:lnTo>
                    <a:lnTo>
                      <a:pt x="587885" y="38780"/>
                    </a:lnTo>
                    <a:lnTo>
                      <a:pt x="541766" y="31722"/>
                    </a:lnTo>
                    <a:lnTo>
                      <a:pt x="494290" y="29317"/>
                    </a:lnTo>
                    <a:lnTo>
                      <a:pt x="660683" y="29317"/>
                    </a:lnTo>
                    <a:lnTo>
                      <a:pt x="717265" y="53185"/>
                    </a:lnTo>
                    <a:lnTo>
                      <a:pt x="756394" y="75336"/>
                    </a:lnTo>
                    <a:lnTo>
                      <a:pt x="793215" y="100838"/>
                    </a:lnTo>
                    <a:lnTo>
                      <a:pt x="827519" y="129482"/>
                    </a:lnTo>
                    <a:lnTo>
                      <a:pt x="859098" y="161061"/>
                    </a:lnTo>
                    <a:lnTo>
                      <a:pt x="887742" y="195365"/>
                    </a:lnTo>
                    <a:lnTo>
                      <a:pt x="913244" y="232186"/>
                    </a:lnTo>
                    <a:lnTo>
                      <a:pt x="935394" y="271315"/>
                    </a:lnTo>
                    <a:lnTo>
                      <a:pt x="953985" y="312544"/>
                    </a:lnTo>
                    <a:lnTo>
                      <a:pt x="968808" y="355665"/>
                    </a:lnTo>
                    <a:lnTo>
                      <a:pt x="979653" y="400469"/>
                    </a:lnTo>
                    <a:lnTo>
                      <a:pt x="986317" y="446814"/>
                    </a:lnTo>
                    <a:lnTo>
                      <a:pt x="988580" y="494290"/>
                    </a:lnTo>
                    <a:lnTo>
                      <a:pt x="986314" y="541833"/>
                    </a:lnTo>
                    <a:lnTo>
                      <a:pt x="979653" y="588111"/>
                    </a:lnTo>
                    <a:lnTo>
                      <a:pt x="968808" y="632915"/>
                    </a:lnTo>
                    <a:lnTo>
                      <a:pt x="953985" y="676035"/>
                    </a:lnTo>
                    <a:lnTo>
                      <a:pt x="935394" y="717265"/>
                    </a:lnTo>
                    <a:lnTo>
                      <a:pt x="913244" y="756394"/>
                    </a:lnTo>
                    <a:lnTo>
                      <a:pt x="887742" y="793215"/>
                    </a:lnTo>
                    <a:lnTo>
                      <a:pt x="859098" y="827519"/>
                    </a:lnTo>
                    <a:lnTo>
                      <a:pt x="827519" y="859098"/>
                    </a:lnTo>
                    <a:lnTo>
                      <a:pt x="793215" y="887742"/>
                    </a:lnTo>
                    <a:lnTo>
                      <a:pt x="756394" y="913244"/>
                    </a:lnTo>
                    <a:lnTo>
                      <a:pt x="717265" y="935394"/>
                    </a:lnTo>
                    <a:lnTo>
                      <a:pt x="676035" y="953985"/>
                    </a:lnTo>
                    <a:lnTo>
                      <a:pt x="660683" y="959262"/>
                    </a:lnTo>
                    <a:close/>
                  </a:path>
                </a:pathLst>
              </a:custGeom>
              <a:solidFill>
                <a:srgbClr val="FED531"/>
              </a:solidFill>
            </p:spPr>
            <p:txBody>
              <a:bodyPr wrap="square" lIns="0" tIns="0" rIns="0" bIns="0" rtlCol="0"/>
              <a:lstStyle/>
              <a:p>
                <a:endParaRPr/>
              </a:p>
            </p:txBody>
          </p:sp>
        </p:grpSp>
        <p:sp>
          <p:nvSpPr>
            <p:cNvPr id="18" name="object 18"/>
            <p:cNvSpPr/>
            <p:nvPr/>
          </p:nvSpPr>
          <p:spPr>
            <a:xfrm>
              <a:off x="15252696" y="3902247"/>
              <a:ext cx="191770" cy="254635"/>
            </a:xfrm>
            <a:custGeom>
              <a:avLst/>
              <a:gdLst/>
              <a:ahLst/>
              <a:cxnLst/>
              <a:rect l="l" t="t" r="r" b="b"/>
              <a:pathLst>
                <a:path w="191769" h="254635">
                  <a:moveTo>
                    <a:pt x="191595" y="201625"/>
                  </a:moveTo>
                  <a:lnTo>
                    <a:pt x="0" y="201625"/>
                  </a:lnTo>
                  <a:lnTo>
                    <a:pt x="0" y="164334"/>
                  </a:lnTo>
                  <a:lnTo>
                    <a:pt x="111613" y="0"/>
                  </a:lnTo>
                  <a:lnTo>
                    <a:pt x="160991" y="0"/>
                  </a:lnTo>
                  <a:lnTo>
                    <a:pt x="160991" y="61464"/>
                  </a:lnTo>
                  <a:lnTo>
                    <a:pt x="109042" y="61464"/>
                  </a:lnTo>
                  <a:lnTo>
                    <a:pt x="105618" y="68553"/>
                  </a:lnTo>
                  <a:lnTo>
                    <a:pt x="101905" y="75545"/>
                  </a:lnTo>
                  <a:lnTo>
                    <a:pt x="97903" y="82440"/>
                  </a:lnTo>
                  <a:lnTo>
                    <a:pt x="93611" y="89239"/>
                  </a:lnTo>
                  <a:lnTo>
                    <a:pt x="47063" y="159705"/>
                  </a:lnTo>
                  <a:lnTo>
                    <a:pt x="108270" y="159705"/>
                  </a:lnTo>
                  <a:lnTo>
                    <a:pt x="108270" y="159962"/>
                  </a:lnTo>
                  <a:lnTo>
                    <a:pt x="191595" y="159962"/>
                  </a:lnTo>
                  <a:lnTo>
                    <a:pt x="191595" y="201625"/>
                  </a:lnTo>
                  <a:close/>
                </a:path>
                <a:path w="191769" h="254635">
                  <a:moveTo>
                    <a:pt x="191595" y="159962"/>
                  </a:moveTo>
                  <a:lnTo>
                    <a:pt x="108270" y="159962"/>
                  </a:lnTo>
                  <a:lnTo>
                    <a:pt x="108318" y="110733"/>
                  </a:lnTo>
                  <a:lnTo>
                    <a:pt x="109556" y="71751"/>
                  </a:lnTo>
                  <a:lnTo>
                    <a:pt x="110328" y="61464"/>
                  </a:lnTo>
                  <a:lnTo>
                    <a:pt x="160991" y="61464"/>
                  </a:lnTo>
                  <a:lnTo>
                    <a:pt x="160991" y="159962"/>
                  </a:lnTo>
                  <a:lnTo>
                    <a:pt x="191595" y="159962"/>
                  </a:lnTo>
                  <a:close/>
                </a:path>
                <a:path w="191769" h="254635">
                  <a:moveTo>
                    <a:pt x="160991" y="254346"/>
                  </a:moveTo>
                  <a:lnTo>
                    <a:pt x="108527" y="254346"/>
                  </a:lnTo>
                  <a:lnTo>
                    <a:pt x="108527" y="201625"/>
                  </a:lnTo>
                  <a:lnTo>
                    <a:pt x="160991" y="201625"/>
                  </a:lnTo>
                  <a:lnTo>
                    <a:pt x="160991" y="254346"/>
                  </a:lnTo>
                  <a:close/>
                </a:path>
              </a:pathLst>
            </a:custGeom>
            <a:solidFill>
              <a:srgbClr val="FED531"/>
            </a:solidFill>
          </p:spPr>
          <p:txBody>
            <a:bodyPr wrap="square" lIns="0" tIns="0" rIns="0" bIns="0" rtlCol="0"/>
            <a:lstStyle/>
            <a:p>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543415"/>
          </a:xfrm>
          <a:custGeom>
            <a:avLst/>
            <a:gdLst/>
            <a:ahLst/>
            <a:cxnLst/>
            <a:rect l="l" t="t" r="r" b="b"/>
            <a:pathLst>
              <a:path w="18288000" h="9543415">
                <a:moveTo>
                  <a:pt x="0" y="9543418"/>
                </a:moveTo>
                <a:lnTo>
                  <a:pt x="18287999" y="9543418"/>
                </a:lnTo>
                <a:lnTo>
                  <a:pt x="18287999" y="0"/>
                </a:lnTo>
                <a:lnTo>
                  <a:pt x="0" y="0"/>
                </a:lnTo>
                <a:lnTo>
                  <a:pt x="0" y="9543418"/>
                </a:lnTo>
                <a:close/>
              </a:path>
            </a:pathLst>
          </a:custGeom>
          <a:solidFill>
            <a:srgbClr val="FED531"/>
          </a:solidFill>
        </p:spPr>
        <p:txBody>
          <a:bodyPr wrap="square" lIns="0" tIns="0" rIns="0" bIns="0" rtlCol="0"/>
          <a:lstStyle/>
          <a:p>
            <a:endParaRPr/>
          </a:p>
        </p:txBody>
      </p:sp>
      <p:sp>
        <p:nvSpPr>
          <p:cNvPr id="3" name="object 3"/>
          <p:cNvSpPr/>
          <p:nvPr/>
        </p:nvSpPr>
        <p:spPr>
          <a:xfrm>
            <a:off x="0" y="9543419"/>
            <a:ext cx="18288000" cy="743585"/>
          </a:xfrm>
          <a:custGeom>
            <a:avLst/>
            <a:gdLst/>
            <a:ahLst/>
            <a:cxnLst/>
            <a:rect l="l" t="t" r="r" b="b"/>
            <a:pathLst>
              <a:path w="18288000" h="743584">
                <a:moveTo>
                  <a:pt x="0" y="743580"/>
                </a:moveTo>
                <a:lnTo>
                  <a:pt x="18287999" y="743580"/>
                </a:lnTo>
                <a:lnTo>
                  <a:pt x="18287999" y="0"/>
                </a:lnTo>
                <a:lnTo>
                  <a:pt x="0" y="0"/>
                </a:lnTo>
                <a:lnTo>
                  <a:pt x="0" y="743580"/>
                </a:lnTo>
                <a:close/>
              </a:path>
            </a:pathLst>
          </a:custGeom>
          <a:solidFill>
            <a:srgbClr val="2D2E2B"/>
          </a:solidFill>
        </p:spPr>
        <p:txBody>
          <a:bodyPr wrap="square" lIns="0" tIns="0" rIns="0" bIns="0" rtlCol="0"/>
          <a:lstStyle/>
          <a:p>
            <a:endParaRPr/>
          </a:p>
        </p:txBody>
      </p:sp>
      <p:sp>
        <p:nvSpPr>
          <p:cNvPr id="4" name="object 4"/>
          <p:cNvSpPr txBox="1"/>
          <p:nvPr/>
        </p:nvSpPr>
        <p:spPr>
          <a:xfrm>
            <a:off x="15011400" y="9802573"/>
            <a:ext cx="2941501" cy="259045"/>
          </a:xfrm>
          <a:prstGeom prst="rect">
            <a:avLst/>
          </a:prstGeom>
        </p:spPr>
        <p:txBody>
          <a:bodyPr vert="horz" wrap="square" lIns="0" tIns="12700" rIns="0" bIns="0" rtlCol="0">
            <a:spAutoFit/>
          </a:bodyPr>
          <a:lstStyle/>
          <a:p>
            <a:pPr marL="12700">
              <a:lnSpc>
                <a:spcPct val="100000"/>
              </a:lnSpc>
              <a:spcBef>
                <a:spcPts val="100"/>
              </a:spcBef>
            </a:pPr>
            <a:r>
              <a:rPr lang="en-US" sz="1600" spc="5">
                <a:solidFill>
                  <a:srgbClr val="FED531"/>
                </a:solidFill>
                <a:latin typeface="Georgia" panose="02040502050405020303" pitchFamily="18" charset="0"/>
                <a:cs typeface="Georgia"/>
              </a:rPr>
              <a:t>GIẢNG VIÊN: THÁI HUY TÂN</a:t>
            </a:r>
            <a:endParaRPr sz="1600">
              <a:latin typeface="Georgia" panose="02040502050405020303" pitchFamily="18" charset="0"/>
              <a:cs typeface="Georgia"/>
            </a:endParaRPr>
          </a:p>
        </p:txBody>
      </p:sp>
      <p:sp>
        <p:nvSpPr>
          <p:cNvPr id="5" name="object 5"/>
          <p:cNvSpPr/>
          <p:nvPr/>
        </p:nvSpPr>
        <p:spPr>
          <a:xfrm>
            <a:off x="16719041" y="1197479"/>
            <a:ext cx="369570" cy="332105"/>
          </a:xfrm>
          <a:custGeom>
            <a:avLst/>
            <a:gdLst/>
            <a:ahLst/>
            <a:cxnLst/>
            <a:rect l="l" t="t" r="r" b="b"/>
            <a:pathLst>
              <a:path w="369569" h="332105">
                <a:moveTo>
                  <a:pt x="323799" y="331854"/>
                </a:moveTo>
                <a:lnTo>
                  <a:pt x="317270" y="331854"/>
                </a:lnTo>
                <a:lnTo>
                  <a:pt x="302172" y="329610"/>
                </a:lnTo>
                <a:lnTo>
                  <a:pt x="288440" y="323148"/>
                </a:lnTo>
                <a:lnTo>
                  <a:pt x="277031" y="312874"/>
                </a:lnTo>
                <a:lnTo>
                  <a:pt x="268904" y="299195"/>
                </a:lnTo>
                <a:lnTo>
                  <a:pt x="237128" y="241090"/>
                </a:lnTo>
                <a:lnTo>
                  <a:pt x="196987" y="194658"/>
                </a:lnTo>
                <a:lnTo>
                  <a:pt x="153271" y="158891"/>
                </a:lnTo>
                <a:lnTo>
                  <a:pt x="110771" y="132782"/>
                </a:lnTo>
                <a:lnTo>
                  <a:pt x="74277" y="115325"/>
                </a:lnTo>
                <a:lnTo>
                  <a:pt x="38465" y="102336"/>
                </a:lnTo>
                <a:lnTo>
                  <a:pt x="19851" y="93254"/>
                </a:lnTo>
                <a:lnTo>
                  <a:pt x="6633" y="78243"/>
                </a:lnTo>
                <a:lnTo>
                  <a:pt x="0" y="59348"/>
                </a:lnTo>
                <a:lnTo>
                  <a:pt x="1138" y="38614"/>
                </a:lnTo>
                <a:lnTo>
                  <a:pt x="10218" y="19941"/>
                </a:lnTo>
                <a:lnTo>
                  <a:pt x="25231" y="6669"/>
                </a:lnTo>
                <a:lnTo>
                  <a:pt x="44118" y="0"/>
                </a:lnTo>
                <a:lnTo>
                  <a:pt x="64822" y="1137"/>
                </a:lnTo>
                <a:lnTo>
                  <a:pt x="128846" y="24922"/>
                </a:lnTo>
                <a:lnTo>
                  <a:pt x="167367" y="44318"/>
                </a:lnTo>
                <a:lnTo>
                  <a:pt x="209913" y="70656"/>
                </a:lnTo>
                <a:lnTo>
                  <a:pt x="253748" y="104658"/>
                </a:lnTo>
                <a:lnTo>
                  <a:pt x="296133" y="147050"/>
                </a:lnTo>
                <a:lnTo>
                  <a:pt x="334332" y="198557"/>
                </a:lnTo>
                <a:lnTo>
                  <a:pt x="365605" y="259901"/>
                </a:lnTo>
                <a:lnTo>
                  <a:pt x="369436" y="280311"/>
                </a:lnTo>
                <a:lnTo>
                  <a:pt x="365305" y="299927"/>
                </a:lnTo>
                <a:lnTo>
                  <a:pt x="354136" y="316556"/>
                </a:lnTo>
                <a:lnTo>
                  <a:pt x="336855" y="328005"/>
                </a:lnTo>
                <a:lnTo>
                  <a:pt x="330435" y="330620"/>
                </a:lnTo>
                <a:lnTo>
                  <a:pt x="323799" y="331854"/>
                </a:lnTo>
                <a:close/>
              </a:path>
            </a:pathLst>
          </a:custGeom>
          <a:solidFill>
            <a:srgbClr val="2D2E2B"/>
          </a:solidFill>
        </p:spPr>
        <p:txBody>
          <a:bodyPr wrap="square" lIns="0" tIns="0" rIns="0" bIns="0" rtlCol="0"/>
          <a:lstStyle/>
          <a:p>
            <a:endParaRPr/>
          </a:p>
        </p:txBody>
      </p:sp>
      <p:sp>
        <p:nvSpPr>
          <p:cNvPr id="6" name="object 6"/>
          <p:cNvSpPr/>
          <p:nvPr/>
        </p:nvSpPr>
        <p:spPr>
          <a:xfrm>
            <a:off x="16096099" y="1029033"/>
            <a:ext cx="1162050" cy="1689100"/>
          </a:xfrm>
          <a:custGeom>
            <a:avLst/>
            <a:gdLst/>
            <a:ahLst/>
            <a:cxnLst/>
            <a:rect l="l" t="t" r="r" b="b"/>
            <a:pathLst>
              <a:path w="1162050" h="1689100">
                <a:moveTo>
                  <a:pt x="622706" y="1689100"/>
                </a:moveTo>
                <a:lnTo>
                  <a:pt x="539340" y="1689100"/>
                </a:lnTo>
                <a:lnTo>
                  <a:pt x="498911" y="1676400"/>
                </a:lnTo>
                <a:lnTo>
                  <a:pt x="460983" y="1651000"/>
                </a:lnTo>
                <a:lnTo>
                  <a:pt x="426802" y="1625600"/>
                </a:lnTo>
                <a:lnTo>
                  <a:pt x="329808" y="1524000"/>
                </a:lnTo>
                <a:lnTo>
                  <a:pt x="301803" y="1498600"/>
                </a:lnTo>
                <a:lnTo>
                  <a:pt x="281305" y="1460500"/>
                </a:lnTo>
                <a:lnTo>
                  <a:pt x="268713" y="1409700"/>
                </a:lnTo>
                <a:lnTo>
                  <a:pt x="264426" y="1371600"/>
                </a:lnTo>
                <a:lnTo>
                  <a:pt x="264426" y="1270000"/>
                </a:lnTo>
                <a:lnTo>
                  <a:pt x="261550" y="1219200"/>
                </a:lnTo>
                <a:lnTo>
                  <a:pt x="253393" y="1168400"/>
                </a:lnTo>
                <a:lnTo>
                  <a:pt x="240657" y="1117600"/>
                </a:lnTo>
                <a:lnTo>
                  <a:pt x="224048" y="1079500"/>
                </a:lnTo>
                <a:lnTo>
                  <a:pt x="204270" y="1028700"/>
                </a:lnTo>
                <a:lnTo>
                  <a:pt x="182027" y="990600"/>
                </a:lnTo>
                <a:lnTo>
                  <a:pt x="158024" y="952500"/>
                </a:lnTo>
                <a:lnTo>
                  <a:pt x="108484" y="876300"/>
                </a:lnTo>
                <a:lnTo>
                  <a:pt x="84613" y="838200"/>
                </a:lnTo>
                <a:lnTo>
                  <a:pt x="62169" y="800100"/>
                </a:lnTo>
                <a:lnTo>
                  <a:pt x="41970" y="762000"/>
                </a:lnTo>
                <a:lnTo>
                  <a:pt x="24836" y="711200"/>
                </a:lnTo>
                <a:lnTo>
                  <a:pt x="11583" y="660400"/>
                </a:lnTo>
                <a:lnTo>
                  <a:pt x="3032" y="622300"/>
                </a:lnTo>
                <a:lnTo>
                  <a:pt x="0" y="558800"/>
                </a:lnTo>
                <a:lnTo>
                  <a:pt x="1929" y="520700"/>
                </a:lnTo>
                <a:lnTo>
                  <a:pt x="7618" y="469900"/>
                </a:lnTo>
                <a:lnTo>
                  <a:pt x="16915" y="419100"/>
                </a:lnTo>
                <a:lnTo>
                  <a:pt x="29670" y="381000"/>
                </a:lnTo>
                <a:lnTo>
                  <a:pt x="45731" y="342900"/>
                </a:lnTo>
                <a:lnTo>
                  <a:pt x="64949" y="304800"/>
                </a:lnTo>
                <a:lnTo>
                  <a:pt x="87173" y="266700"/>
                </a:lnTo>
                <a:lnTo>
                  <a:pt x="112251" y="228600"/>
                </a:lnTo>
                <a:lnTo>
                  <a:pt x="140034" y="190500"/>
                </a:lnTo>
                <a:lnTo>
                  <a:pt x="170370" y="165100"/>
                </a:lnTo>
                <a:lnTo>
                  <a:pt x="203109" y="127000"/>
                </a:lnTo>
                <a:lnTo>
                  <a:pt x="238100" y="101600"/>
                </a:lnTo>
                <a:lnTo>
                  <a:pt x="275193" y="76200"/>
                </a:lnTo>
                <a:lnTo>
                  <a:pt x="314236" y="63500"/>
                </a:lnTo>
                <a:lnTo>
                  <a:pt x="355079" y="38100"/>
                </a:lnTo>
                <a:lnTo>
                  <a:pt x="397572" y="25400"/>
                </a:lnTo>
                <a:lnTo>
                  <a:pt x="486904" y="0"/>
                </a:lnTo>
                <a:lnTo>
                  <a:pt x="675145" y="0"/>
                </a:lnTo>
                <a:lnTo>
                  <a:pt x="764477" y="25400"/>
                </a:lnTo>
                <a:lnTo>
                  <a:pt x="806970" y="38100"/>
                </a:lnTo>
                <a:lnTo>
                  <a:pt x="847813" y="63500"/>
                </a:lnTo>
                <a:lnTo>
                  <a:pt x="886856" y="76200"/>
                </a:lnTo>
                <a:lnTo>
                  <a:pt x="923949" y="101600"/>
                </a:lnTo>
                <a:lnTo>
                  <a:pt x="485083" y="101600"/>
                </a:lnTo>
                <a:lnTo>
                  <a:pt x="439435" y="114300"/>
                </a:lnTo>
                <a:lnTo>
                  <a:pt x="395661" y="139700"/>
                </a:lnTo>
                <a:lnTo>
                  <a:pt x="354000" y="152400"/>
                </a:lnTo>
                <a:lnTo>
                  <a:pt x="314696" y="177800"/>
                </a:lnTo>
                <a:lnTo>
                  <a:pt x="277989" y="203200"/>
                </a:lnTo>
                <a:lnTo>
                  <a:pt x="244121" y="228600"/>
                </a:lnTo>
                <a:lnTo>
                  <a:pt x="213334" y="266700"/>
                </a:lnTo>
                <a:lnTo>
                  <a:pt x="185868" y="304800"/>
                </a:lnTo>
                <a:lnTo>
                  <a:pt x="161965" y="342900"/>
                </a:lnTo>
                <a:lnTo>
                  <a:pt x="141867" y="381000"/>
                </a:lnTo>
                <a:lnTo>
                  <a:pt x="125815" y="419100"/>
                </a:lnTo>
                <a:lnTo>
                  <a:pt x="114050" y="469900"/>
                </a:lnTo>
                <a:lnTo>
                  <a:pt x="106815" y="520700"/>
                </a:lnTo>
                <a:lnTo>
                  <a:pt x="104350" y="558800"/>
                </a:lnTo>
                <a:lnTo>
                  <a:pt x="107505" y="609600"/>
                </a:lnTo>
                <a:lnTo>
                  <a:pt x="116444" y="660400"/>
                </a:lnTo>
                <a:lnTo>
                  <a:pt x="130375" y="698500"/>
                </a:lnTo>
                <a:lnTo>
                  <a:pt x="148508" y="736600"/>
                </a:lnTo>
                <a:lnTo>
                  <a:pt x="170051" y="774700"/>
                </a:lnTo>
                <a:lnTo>
                  <a:pt x="194214" y="812800"/>
                </a:lnTo>
                <a:lnTo>
                  <a:pt x="244814" y="901700"/>
                </a:lnTo>
                <a:lnTo>
                  <a:pt x="269341" y="939800"/>
                </a:lnTo>
                <a:lnTo>
                  <a:pt x="292946" y="977900"/>
                </a:lnTo>
                <a:lnTo>
                  <a:pt x="314790" y="1016000"/>
                </a:lnTo>
                <a:lnTo>
                  <a:pt x="334033" y="1066800"/>
                </a:lnTo>
                <a:lnTo>
                  <a:pt x="349835" y="1117600"/>
                </a:lnTo>
                <a:lnTo>
                  <a:pt x="922131" y="1117600"/>
                </a:lnTo>
                <a:lnTo>
                  <a:pt x="917973" y="1130300"/>
                </a:lnTo>
                <a:lnTo>
                  <a:pt x="905789" y="1181100"/>
                </a:lnTo>
                <a:lnTo>
                  <a:pt x="903037" y="1219200"/>
                </a:lnTo>
                <a:lnTo>
                  <a:pt x="367051" y="1219200"/>
                </a:lnTo>
                <a:lnTo>
                  <a:pt x="367797" y="1231900"/>
                </a:lnTo>
                <a:lnTo>
                  <a:pt x="368336" y="1244600"/>
                </a:lnTo>
                <a:lnTo>
                  <a:pt x="368663" y="1257300"/>
                </a:lnTo>
                <a:lnTo>
                  <a:pt x="368773" y="1371600"/>
                </a:lnTo>
                <a:lnTo>
                  <a:pt x="369408" y="1384300"/>
                </a:lnTo>
                <a:lnTo>
                  <a:pt x="371290" y="1397000"/>
                </a:lnTo>
                <a:lnTo>
                  <a:pt x="374381" y="1409700"/>
                </a:lnTo>
                <a:lnTo>
                  <a:pt x="378644" y="1422400"/>
                </a:lnTo>
                <a:lnTo>
                  <a:pt x="890196" y="1422400"/>
                </a:lnTo>
                <a:lnTo>
                  <a:pt x="880753" y="1460500"/>
                </a:lnTo>
                <a:lnTo>
                  <a:pt x="860255" y="1498600"/>
                </a:lnTo>
                <a:lnTo>
                  <a:pt x="832252" y="1524000"/>
                </a:lnTo>
                <a:lnTo>
                  <a:pt x="472417" y="1524000"/>
                </a:lnTo>
                <a:lnTo>
                  <a:pt x="500586" y="1549400"/>
                </a:lnTo>
                <a:lnTo>
                  <a:pt x="538201" y="1574800"/>
                </a:lnTo>
                <a:lnTo>
                  <a:pt x="581030" y="1587500"/>
                </a:lnTo>
                <a:lnTo>
                  <a:pt x="771626" y="1587500"/>
                </a:lnTo>
                <a:lnTo>
                  <a:pt x="735251" y="1625600"/>
                </a:lnTo>
                <a:lnTo>
                  <a:pt x="701070" y="1651000"/>
                </a:lnTo>
                <a:lnTo>
                  <a:pt x="663138" y="1676400"/>
                </a:lnTo>
                <a:lnTo>
                  <a:pt x="622706" y="1689100"/>
                </a:lnTo>
                <a:close/>
              </a:path>
              <a:path w="1162050" h="1689100">
                <a:moveTo>
                  <a:pt x="922131" y="1117600"/>
                </a:moveTo>
                <a:lnTo>
                  <a:pt x="812040" y="1117600"/>
                </a:lnTo>
                <a:lnTo>
                  <a:pt x="827952" y="1066800"/>
                </a:lnTo>
                <a:lnTo>
                  <a:pt x="847399" y="1016000"/>
                </a:lnTo>
                <a:lnTo>
                  <a:pt x="869482" y="977900"/>
                </a:lnTo>
                <a:lnTo>
                  <a:pt x="893304" y="927100"/>
                </a:lnTo>
                <a:lnTo>
                  <a:pt x="942570" y="850900"/>
                </a:lnTo>
                <a:lnTo>
                  <a:pt x="972552" y="812800"/>
                </a:lnTo>
                <a:lnTo>
                  <a:pt x="999881" y="762000"/>
                </a:lnTo>
                <a:lnTo>
                  <a:pt x="1023309" y="711200"/>
                </a:lnTo>
                <a:lnTo>
                  <a:pt x="1041589" y="673100"/>
                </a:lnTo>
                <a:lnTo>
                  <a:pt x="1053471" y="622300"/>
                </a:lnTo>
                <a:lnTo>
                  <a:pt x="1057710" y="558800"/>
                </a:lnTo>
                <a:lnTo>
                  <a:pt x="1055244" y="520700"/>
                </a:lnTo>
                <a:lnTo>
                  <a:pt x="1048008" y="469900"/>
                </a:lnTo>
                <a:lnTo>
                  <a:pt x="1036243" y="419100"/>
                </a:lnTo>
                <a:lnTo>
                  <a:pt x="1020191" y="381000"/>
                </a:lnTo>
                <a:lnTo>
                  <a:pt x="1000092" y="342900"/>
                </a:lnTo>
                <a:lnTo>
                  <a:pt x="976189" y="304800"/>
                </a:lnTo>
                <a:lnTo>
                  <a:pt x="948723" y="266700"/>
                </a:lnTo>
                <a:lnTo>
                  <a:pt x="917936" y="228600"/>
                </a:lnTo>
                <a:lnTo>
                  <a:pt x="884068" y="203200"/>
                </a:lnTo>
                <a:lnTo>
                  <a:pt x="847362" y="177800"/>
                </a:lnTo>
                <a:lnTo>
                  <a:pt x="808058" y="152400"/>
                </a:lnTo>
                <a:lnTo>
                  <a:pt x="766398" y="139700"/>
                </a:lnTo>
                <a:lnTo>
                  <a:pt x="722624" y="114300"/>
                </a:lnTo>
                <a:lnTo>
                  <a:pt x="676978" y="101600"/>
                </a:lnTo>
                <a:lnTo>
                  <a:pt x="923949" y="101600"/>
                </a:lnTo>
                <a:lnTo>
                  <a:pt x="958940" y="127000"/>
                </a:lnTo>
                <a:lnTo>
                  <a:pt x="991679" y="165100"/>
                </a:lnTo>
                <a:lnTo>
                  <a:pt x="1022015" y="190500"/>
                </a:lnTo>
                <a:lnTo>
                  <a:pt x="1049798" y="228600"/>
                </a:lnTo>
                <a:lnTo>
                  <a:pt x="1074876" y="266700"/>
                </a:lnTo>
                <a:lnTo>
                  <a:pt x="1097100" y="304800"/>
                </a:lnTo>
                <a:lnTo>
                  <a:pt x="1116318" y="342900"/>
                </a:lnTo>
                <a:lnTo>
                  <a:pt x="1132379" y="381000"/>
                </a:lnTo>
                <a:lnTo>
                  <a:pt x="1145134" y="419100"/>
                </a:lnTo>
                <a:lnTo>
                  <a:pt x="1154431" y="469900"/>
                </a:lnTo>
                <a:lnTo>
                  <a:pt x="1160120" y="520700"/>
                </a:lnTo>
                <a:lnTo>
                  <a:pt x="1162049" y="558800"/>
                </a:lnTo>
                <a:lnTo>
                  <a:pt x="1159033" y="609600"/>
                </a:lnTo>
                <a:lnTo>
                  <a:pt x="1150528" y="660400"/>
                </a:lnTo>
                <a:lnTo>
                  <a:pt x="1137347" y="711200"/>
                </a:lnTo>
                <a:lnTo>
                  <a:pt x="1120305" y="762000"/>
                </a:lnTo>
                <a:lnTo>
                  <a:pt x="1100216" y="800100"/>
                </a:lnTo>
                <a:lnTo>
                  <a:pt x="1077892" y="838200"/>
                </a:lnTo>
                <a:lnTo>
                  <a:pt x="1054150" y="876300"/>
                </a:lnTo>
                <a:lnTo>
                  <a:pt x="1003280" y="952500"/>
                </a:lnTo>
                <a:lnTo>
                  <a:pt x="978047" y="990600"/>
                </a:lnTo>
                <a:lnTo>
                  <a:pt x="954892" y="1041400"/>
                </a:lnTo>
                <a:lnTo>
                  <a:pt x="934604" y="1079500"/>
                </a:lnTo>
                <a:lnTo>
                  <a:pt x="922131" y="1117600"/>
                </a:lnTo>
                <a:close/>
              </a:path>
              <a:path w="1162050" h="1689100">
                <a:moveTo>
                  <a:pt x="737772" y="1117600"/>
                </a:moveTo>
                <a:lnTo>
                  <a:pt x="415421" y="1117600"/>
                </a:lnTo>
                <a:lnTo>
                  <a:pt x="437669" y="1104900"/>
                </a:lnTo>
                <a:lnTo>
                  <a:pt x="458925" y="1092200"/>
                </a:lnTo>
                <a:lnTo>
                  <a:pt x="479185" y="1079500"/>
                </a:lnTo>
                <a:lnTo>
                  <a:pt x="498444" y="1066800"/>
                </a:lnTo>
                <a:lnTo>
                  <a:pt x="449016" y="1003300"/>
                </a:lnTo>
                <a:lnTo>
                  <a:pt x="416678" y="939800"/>
                </a:lnTo>
                <a:lnTo>
                  <a:pt x="397924" y="889000"/>
                </a:lnTo>
                <a:lnTo>
                  <a:pt x="389247" y="838200"/>
                </a:lnTo>
                <a:lnTo>
                  <a:pt x="387140" y="800100"/>
                </a:lnTo>
                <a:lnTo>
                  <a:pt x="388097" y="787400"/>
                </a:lnTo>
                <a:lnTo>
                  <a:pt x="395508" y="736600"/>
                </a:lnTo>
                <a:lnTo>
                  <a:pt x="414862" y="685800"/>
                </a:lnTo>
                <a:lnTo>
                  <a:pt x="444403" y="647700"/>
                </a:lnTo>
                <a:lnTo>
                  <a:pt x="482376" y="622300"/>
                </a:lnTo>
                <a:lnTo>
                  <a:pt x="527025" y="609600"/>
                </a:lnTo>
                <a:lnTo>
                  <a:pt x="576593" y="596900"/>
                </a:lnTo>
                <a:lnTo>
                  <a:pt x="626635" y="609600"/>
                </a:lnTo>
                <a:lnTo>
                  <a:pt x="671640" y="622300"/>
                </a:lnTo>
                <a:lnTo>
                  <a:pt x="709799" y="647700"/>
                </a:lnTo>
                <a:lnTo>
                  <a:pt x="739304" y="685800"/>
                </a:lnTo>
                <a:lnTo>
                  <a:pt x="744064" y="698500"/>
                </a:lnTo>
                <a:lnTo>
                  <a:pt x="576590" y="698500"/>
                </a:lnTo>
                <a:lnTo>
                  <a:pt x="543852" y="711200"/>
                </a:lnTo>
                <a:lnTo>
                  <a:pt x="517091" y="723900"/>
                </a:lnTo>
                <a:lnTo>
                  <a:pt x="499034" y="749300"/>
                </a:lnTo>
                <a:lnTo>
                  <a:pt x="492409" y="787400"/>
                </a:lnTo>
                <a:lnTo>
                  <a:pt x="491331" y="812800"/>
                </a:lnTo>
                <a:lnTo>
                  <a:pt x="494240" y="838200"/>
                </a:lnTo>
                <a:lnTo>
                  <a:pt x="505628" y="876300"/>
                </a:lnTo>
                <a:lnTo>
                  <a:pt x="530538" y="939800"/>
                </a:lnTo>
                <a:lnTo>
                  <a:pt x="574009" y="990600"/>
                </a:lnTo>
                <a:lnTo>
                  <a:pt x="705151" y="990600"/>
                </a:lnTo>
                <a:lnTo>
                  <a:pt x="698774" y="1003300"/>
                </a:lnTo>
                <a:lnTo>
                  <a:pt x="651585" y="1066800"/>
                </a:lnTo>
                <a:lnTo>
                  <a:pt x="670863" y="1079500"/>
                </a:lnTo>
                <a:lnTo>
                  <a:pt x="691616" y="1092200"/>
                </a:lnTo>
                <a:lnTo>
                  <a:pt x="713900" y="1104900"/>
                </a:lnTo>
                <a:lnTo>
                  <a:pt x="737772" y="1117600"/>
                </a:lnTo>
                <a:close/>
              </a:path>
              <a:path w="1162050" h="1689100">
                <a:moveTo>
                  <a:pt x="705151" y="990600"/>
                </a:moveTo>
                <a:lnTo>
                  <a:pt x="574009" y="990600"/>
                </a:lnTo>
                <a:lnTo>
                  <a:pt x="590170" y="977900"/>
                </a:lnTo>
                <a:lnTo>
                  <a:pt x="604840" y="952500"/>
                </a:lnTo>
                <a:lnTo>
                  <a:pt x="629680" y="901700"/>
                </a:lnTo>
                <a:lnTo>
                  <a:pt x="647006" y="863600"/>
                </a:lnTo>
                <a:lnTo>
                  <a:pt x="656292" y="825500"/>
                </a:lnTo>
                <a:lnTo>
                  <a:pt x="660767" y="787400"/>
                </a:lnTo>
                <a:lnTo>
                  <a:pt x="654145" y="749300"/>
                </a:lnTo>
                <a:lnTo>
                  <a:pt x="636087" y="723900"/>
                </a:lnTo>
                <a:lnTo>
                  <a:pt x="609326" y="711200"/>
                </a:lnTo>
                <a:lnTo>
                  <a:pt x="576590" y="698500"/>
                </a:lnTo>
                <a:lnTo>
                  <a:pt x="744064" y="698500"/>
                </a:lnTo>
                <a:lnTo>
                  <a:pt x="758346" y="736600"/>
                </a:lnTo>
                <a:lnTo>
                  <a:pt x="765117" y="787400"/>
                </a:lnTo>
                <a:lnTo>
                  <a:pt x="764473" y="800100"/>
                </a:lnTo>
                <a:lnTo>
                  <a:pt x="760513" y="838200"/>
                </a:lnTo>
                <a:lnTo>
                  <a:pt x="750241" y="876300"/>
                </a:lnTo>
                <a:lnTo>
                  <a:pt x="730660" y="939800"/>
                </a:lnTo>
                <a:lnTo>
                  <a:pt x="705151" y="990600"/>
                </a:lnTo>
                <a:close/>
              </a:path>
              <a:path w="1162050" h="1689100">
                <a:moveTo>
                  <a:pt x="890196" y="1422400"/>
                </a:moveTo>
                <a:lnTo>
                  <a:pt x="783412" y="1422400"/>
                </a:lnTo>
                <a:lnTo>
                  <a:pt x="787678" y="1409700"/>
                </a:lnTo>
                <a:lnTo>
                  <a:pt x="790768" y="1397000"/>
                </a:lnTo>
                <a:lnTo>
                  <a:pt x="792648" y="1384300"/>
                </a:lnTo>
                <a:lnTo>
                  <a:pt x="793283" y="1371600"/>
                </a:lnTo>
                <a:lnTo>
                  <a:pt x="581031" y="1371600"/>
                </a:lnTo>
                <a:lnTo>
                  <a:pt x="560723" y="1358900"/>
                </a:lnTo>
                <a:lnTo>
                  <a:pt x="544140" y="1358900"/>
                </a:lnTo>
                <a:lnTo>
                  <a:pt x="532959" y="1333500"/>
                </a:lnTo>
                <a:lnTo>
                  <a:pt x="528860" y="1320800"/>
                </a:lnTo>
                <a:lnTo>
                  <a:pt x="532959" y="1295400"/>
                </a:lnTo>
                <a:lnTo>
                  <a:pt x="544140" y="1282700"/>
                </a:lnTo>
                <a:lnTo>
                  <a:pt x="560723" y="1270000"/>
                </a:lnTo>
                <a:lnTo>
                  <a:pt x="581031" y="1257300"/>
                </a:lnTo>
                <a:lnTo>
                  <a:pt x="795774" y="1257300"/>
                </a:lnTo>
                <a:lnTo>
                  <a:pt x="796388" y="1244600"/>
                </a:lnTo>
                <a:lnTo>
                  <a:pt x="797679" y="1219200"/>
                </a:lnTo>
                <a:lnTo>
                  <a:pt x="903037" y="1219200"/>
                </a:lnTo>
                <a:lnTo>
                  <a:pt x="901202" y="1244600"/>
                </a:lnTo>
                <a:lnTo>
                  <a:pt x="898714" y="1282700"/>
                </a:lnTo>
                <a:lnTo>
                  <a:pt x="897630" y="1320800"/>
                </a:lnTo>
                <a:lnTo>
                  <a:pt x="897630" y="1371600"/>
                </a:lnTo>
                <a:lnTo>
                  <a:pt x="893344" y="1409700"/>
                </a:lnTo>
                <a:lnTo>
                  <a:pt x="890196" y="1422400"/>
                </a:lnTo>
                <a:close/>
              </a:path>
              <a:path w="1162050" h="1689100">
                <a:moveTo>
                  <a:pt x="771626" y="1587500"/>
                </a:moveTo>
                <a:lnTo>
                  <a:pt x="581030" y="1587500"/>
                </a:lnTo>
                <a:lnTo>
                  <a:pt x="623857" y="1574800"/>
                </a:lnTo>
                <a:lnTo>
                  <a:pt x="661466" y="1549400"/>
                </a:lnTo>
                <a:lnTo>
                  <a:pt x="689639" y="1524000"/>
                </a:lnTo>
                <a:lnTo>
                  <a:pt x="832252" y="1524000"/>
                </a:lnTo>
                <a:lnTo>
                  <a:pt x="771626" y="1587500"/>
                </a:lnTo>
                <a:close/>
              </a:path>
            </a:pathLst>
          </a:custGeom>
          <a:solidFill>
            <a:srgbClr val="2D2E2B"/>
          </a:solidFill>
        </p:spPr>
        <p:txBody>
          <a:bodyPr wrap="square" lIns="0" tIns="0" rIns="0" bIns="0" rtlCol="0"/>
          <a:lstStyle/>
          <a:p>
            <a:endParaRPr/>
          </a:p>
        </p:txBody>
      </p:sp>
      <p:sp>
        <p:nvSpPr>
          <p:cNvPr id="7" name="object 7"/>
          <p:cNvSpPr txBox="1">
            <a:spLocks noGrp="1"/>
          </p:cNvSpPr>
          <p:nvPr>
            <p:ph type="title"/>
          </p:nvPr>
        </p:nvSpPr>
        <p:spPr>
          <a:xfrm>
            <a:off x="1016000" y="849407"/>
            <a:ext cx="8356600" cy="1369349"/>
          </a:xfrm>
          <a:prstGeom prst="rect">
            <a:avLst/>
          </a:prstGeom>
        </p:spPr>
        <p:txBody>
          <a:bodyPr vert="horz" wrap="square" lIns="0" tIns="234950" rIns="0" bIns="0" rtlCol="0">
            <a:spAutoFit/>
          </a:bodyPr>
          <a:lstStyle/>
          <a:p>
            <a:pPr marL="12700" marR="5080">
              <a:lnSpc>
                <a:spcPts val="8780"/>
              </a:lnSpc>
              <a:spcBef>
                <a:spcPts val="1850"/>
              </a:spcBef>
            </a:pPr>
            <a:r>
              <a:rPr spc="-225">
                <a:solidFill>
                  <a:srgbClr val="2D2E2B"/>
                </a:solidFill>
                <a:latin typeface="VNF-Futura" panose="02000503000000020004" pitchFamily="2" charset="0"/>
              </a:rPr>
              <a:t>H</a:t>
            </a:r>
            <a:r>
              <a:rPr lang="en-US" spc="-225">
                <a:solidFill>
                  <a:srgbClr val="2D2E2B"/>
                </a:solidFill>
                <a:latin typeface="VNF-Futura" panose="02000503000000020004" pitchFamily="2" charset="0"/>
                <a:cs typeface="Arial"/>
              </a:rPr>
              <a:t>ợp đồng nhóm</a:t>
            </a:r>
            <a:endParaRPr spc="175" dirty="0">
              <a:solidFill>
                <a:srgbClr val="2D2E2B"/>
              </a:solidFill>
              <a:latin typeface="VNF-Futura" panose="02000503000000020004" pitchFamily="2" charset="0"/>
            </a:endParaRPr>
          </a:p>
        </p:txBody>
      </p:sp>
      <p:sp>
        <p:nvSpPr>
          <p:cNvPr id="11" name="object 9">
            <a:extLst>
              <a:ext uri="{FF2B5EF4-FFF2-40B4-BE49-F238E27FC236}">
                <a16:creationId xmlns:a16="http://schemas.microsoft.com/office/drawing/2014/main" id="{CE6E597E-65F2-4854-B6CE-47A4AA8BB616}"/>
              </a:ext>
            </a:extLst>
          </p:cNvPr>
          <p:cNvSpPr/>
          <p:nvPr/>
        </p:nvSpPr>
        <p:spPr>
          <a:xfrm>
            <a:off x="-123887" y="7728537"/>
            <a:ext cx="1676399" cy="1676399"/>
          </a:xfrm>
          <a:prstGeom prst="rect">
            <a:avLst/>
          </a:prstGeom>
          <a:blipFill>
            <a:blip r:embed="rId2"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4B3D8077-5138-487E-804F-69066DE5E06B}"/>
              </a:ext>
            </a:extLst>
          </p:cNvPr>
          <p:cNvSpPr/>
          <p:nvPr/>
        </p:nvSpPr>
        <p:spPr>
          <a:xfrm>
            <a:off x="9844251" y="-493997"/>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FED531"/>
          </a:solidFill>
        </p:spPr>
        <p:txBody>
          <a:bodyPr wrap="square" lIns="0" tIns="0" rIns="0" bIns="0" rtlCol="0"/>
          <a:lstStyle/>
          <a:p>
            <a:endParaRPr/>
          </a:p>
        </p:txBody>
      </p:sp>
      <p:sp>
        <p:nvSpPr>
          <p:cNvPr id="3" name="object 3"/>
          <p:cNvSpPr txBox="1">
            <a:spLocks noGrp="1"/>
          </p:cNvSpPr>
          <p:nvPr>
            <p:ph type="title"/>
          </p:nvPr>
        </p:nvSpPr>
        <p:spPr>
          <a:xfrm>
            <a:off x="7076650" y="1184140"/>
            <a:ext cx="4135120" cy="833119"/>
          </a:xfrm>
          <a:prstGeom prst="rect">
            <a:avLst/>
          </a:prstGeom>
        </p:spPr>
        <p:txBody>
          <a:bodyPr vert="horz" wrap="square" lIns="0" tIns="12700" rIns="0" bIns="0" rtlCol="0">
            <a:spAutoFit/>
          </a:bodyPr>
          <a:lstStyle/>
          <a:p>
            <a:pPr marL="12700">
              <a:lnSpc>
                <a:spcPct val="100000"/>
              </a:lnSpc>
              <a:spcBef>
                <a:spcPts val="100"/>
              </a:spcBef>
              <a:tabLst>
                <a:tab pos="2186940" algn="l"/>
              </a:tabLst>
            </a:pPr>
            <a:r>
              <a:rPr lang="en-US" sz="5300" b="1" spc="935">
                <a:solidFill>
                  <a:srgbClr val="2D2E2B"/>
                </a:solidFill>
                <a:latin typeface="VNF-Futura" panose="02000503000000020004" pitchFamily="2" charset="0"/>
                <a:cs typeface="Tahoma"/>
              </a:rPr>
              <a:t>MỤC TIÊU</a:t>
            </a:r>
            <a:endParaRPr sz="5300">
              <a:latin typeface="VNF-Futura" panose="02000503000000020004" pitchFamily="2" charset="0"/>
              <a:cs typeface="Tahoma"/>
            </a:endParaRPr>
          </a:p>
        </p:txBody>
      </p:sp>
      <p:grpSp>
        <p:nvGrpSpPr>
          <p:cNvPr id="18" name="Group 17">
            <a:extLst>
              <a:ext uri="{FF2B5EF4-FFF2-40B4-BE49-F238E27FC236}">
                <a16:creationId xmlns:a16="http://schemas.microsoft.com/office/drawing/2014/main" id="{EDDAFEAC-13D9-4FED-8DAC-263999638F07}"/>
              </a:ext>
            </a:extLst>
          </p:cNvPr>
          <p:cNvGrpSpPr/>
          <p:nvPr/>
        </p:nvGrpSpPr>
        <p:grpSpPr>
          <a:xfrm>
            <a:off x="1927158" y="3165818"/>
            <a:ext cx="4191000" cy="6094535"/>
            <a:chOff x="1927158" y="3165818"/>
            <a:chExt cx="4191000" cy="6094535"/>
          </a:xfrm>
        </p:grpSpPr>
        <p:sp>
          <p:nvSpPr>
            <p:cNvPr id="4" name="object 4"/>
            <p:cNvSpPr/>
            <p:nvPr/>
          </p:nvSpPr>
          <p:spPr>
            <a:xfrm>
              <a:off x="1927158"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7" name="object 7"/>
            <p:cNvSpPr/>
            <p:nvPr/>
          </p:nvSpPr>
          <p:spPr>
            <a:xfrm>
              <a:off x="1927158" y="3165818"/>
              <a:ext cx="4190999" cy="2914649"/>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1927158" y="6458678"/>
              <a:ext cx="4191000" cy="1658916"/>
            </a:xfrm>
            <a:prstGeom prst="rect">
              <a:avLst/>
            </a:prstGeom>
          </p:spPr>
          <p:txBody>
            <a:bodyPr vert="horz" wrap="square" lIns="0" tIns="17145" rIns="0" bIns="0" rtlCol="0">
              <a:spAutoFit/>
            </a:bodyPr>
            <a:lstStyle/>
            <a:p>
              <a:pPr marL="1047750" marR="1038860" algn="ctr">
                <a:lnSpc>
                  <a:spcPts val="3600"/>
                </a:lnSpc>
                <a:spcBef>
                  <a:spcPts val="135"/>
                </a:spcBef>
              </a:pPr>
              <a:r>
                <a:rPr lang="en-US" sz="2900" spc="-180">
                  <a:solidFill>
                    <a:srgbClr val="FED531"/>
                  </a:solidFill>
                  <a:latin typeface="Arial"/>
                  <a:cs typeface="Arial"/>
                </a:rPr>
                <a:t>PHÁT TRIỂN</a:t>
              </a:r>
              <a:endParaRPr sz="2900">
                <a:latin typeface="Arial"/>
                <a:cs typeface="Arial"/>
              </a:endParaRPr>
            </a:p>
            <a:p>
              <a:pPr marL="544195" marR="535305" algn="ctr">
                <a:lnSpc>
                  <a:spcPct val="110100"/>
                </a:lnSpc>
                <a:spcBef>
                  <a:spcPts val="1050"/>
                </a:spcBef>
              </a:pPr>
              <a:r>
                <a:rPr lang="en-US" sz="2100" spc="-80">
                  <a:solidFill>
                    <a:srgbClr val="FED531"/>
                  </a:solidFill>
                  <a:latin typeface="Arial"/>
                  <a:cs typeface="Arial"/>
                </a:rPr>
                <a:t>Cùng nhau cải thiện và nâng cao kĩ năng mềm vì “học thì phải đi đôi với hành”</a:t>
              </a:r>
              <a:endParaRPr sz="2100">
                <a:latin typeface="Arial"/>
                <a:cs typeface="Arial"/>
              </a:endParaRPr>
            </a:p>
          </p:txBody>
        </p:sp>
      </p:grpSp>
      <p:grpSp>
        <p:nvGrpSpPr>
          <p:cNvPr id="20" name="Group 19">
            <a:extLst>
              <a:ext uri="{FF2B5EF4-FFF2-40B4-BE49-F238E27FC236}">
                <a16:creationId xmlns:a16="http://schemas.microsoft.com/office/drawing/2014/main" id="{E6CE13B0-0019-40E3-8047-D4CDE123E028}"/>
              </a:ext>
            </a:extLst>
          </p:cNvPr>
          <p:cNvGrpSpPr/>
          <p:nvPr/>
        </p:nvGrpSpPr>
        <p:grpSpPr>
          <a:xfrm>
            <a:off x="7048001" y="3161951"/>
            <a:ext cx="4208762" cy="6098402"/>
            <a:chOff x="7048001" y="3161951"/>
            <a:chExt cx="4208762" cy="6098402"/>
          </a:xfrm>
        </p:grpSpPr>
        <p:grpSp>
          <p:nvGrpSpPr>
            <p:cNvPr id="19" name="Group 18">
              <a:extLst>
                <a:ext uri="{FF2B5EF4-FFF2-40B4-BE49-F238E27FC236}">
                  <a16:creationId xmlns:a16="http://schemas.microsoft.com/office/drawing/2014/main" id="{406F4DB5-F9D8-4922-9CFF-ACE6368AAC7D}"/>
                </a:ext>
              </a:extLst>
            </p:cNvPr>
            <p:cNvGrpSpPr/>
            <p:nvPr/>
          </p:nvGrpSpPr>
          <p:grpSpPr>
            <a:xfrm>
              <a:off x="7048001" y="3161951"/>
              <a:ext cx="4208762" cy="6098402"/>
              <a:chOff x="7048001" y="3161951"/>
              <a:chExt cx="4208762" cy="6098402"/>
            </a:xfrm>
          </p:grpSpPr>
          <p:sp>
            <p:nvSpPr>
              <p:cNvPr id="5" name="object 5"/>
              <p:cNvSpPr/>
              <p:nvPr/>
            </p:nvSpPr>
            <p:spPr>
              <a:xfrm>
                <a:off x="7048001"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9" name="object 9"/>
              <p:cNvSpPr/>
              <p:nvPr/>
            </p:nvSpPr>
            <p:spPr>
              <a:xfrm>
                <a:off x="7065764" y="3161951"/>
                <a:ext cx="4190999" cy="2914649"/>
              </a:xfrm>
              <a:prstGeom prst="rect">
                <a:avLst/>
              </a:prstGeom>
              <a:blipFill>
                <a:blip r:embed="rId3" cstate="print"/>
                <a:stretch>
                  <a:fillRect/>
                </a:stretch>
              </a:blipFill>
            </p:spPr>
            <p:txBody>
              <a:bodyPr wrap="square" lIns="0" tIns="0" rIns="0" bIns="0" rtlCol="0"/>
              <a:lstStyle/>
              <a:p>
                <a:endParaRPr/>
              </a:p>
            </p:txBody>
          </p:sp>
        </p:grpSp>
        <p:sp>
          <p:nvSpPr>
            <p:cNvPr id="11" name="object 11"/>
            <p:cNvSpPr txBox="1"/>
            <p:nvPr/>
          </p:nvSpPr>
          <p:spPr>
            <a:xfrm>
              <a:off x="7048001" y="6458678"/>
              <a:ext cx="4191000" cy="1658916"/>
            </a:xfrm>
            <a:prstGeom prst="rect">
              <a:avLst/>
            </a:prstGeom>
          </p:spPr>
          <p:txBody>
            <a:bodyPr vert="horz" wrap="square" lIns="0" tIns="17145" rIns="0" bIns="0" rtlCol="0">
              <a:spAutoFit/>
            </a:bodyPr>
            <a:lstStyle/>
            <a:p>
              <a:pPr marL="603250" marR="594995" algn="ctr">
                <a:lnSpc>
                  <a:spcPts val="3600"/>
                </a:lnSpc>
                <a:spcBef>
                  <a:spcPts val="135"/>
                </a:spcBef>
              </a:pPr>
              <a:r>
                <a:rPr lang="en-US" sz="2900" spc="-110">
                  <a:solidFill>
                    <a:srgbClr val="FED531"/>
                  </a:solidFill>
                  <a:latin typeface="Arial"/>
                  <a:cs typeface="Arial"/>
                </a:rPr>
                <a:t>GIẢI QUYẾT</a:t>
              </a:r>
              <a:endParaRPr sz="2900">
                <a:latin typeface="Arial"/>
                <a:cs typeface="Arial"/>
              </a:endParaRPr>
            </a:p>
            <a:p>
              <a:pPr marL="544195" marR="535305" algn="ctr">
                <a:lnSpc>
                  <a:spcPct val="110100"/>
                </a:lnSpc>
                <a:spcBef>
                  <a:spcPts val="1050"/>
                </a:spcBef>
              </a:pPr>
              <a:r>
                <a:rPr lang="en-US" sz="2100" spc="-45">
                  <a:solidFill>
                    <a:srgbClr val="FED531"/>
                  </a:solidFill>
                  <a:latin typeface="Arial"/>
                  <a:cs typeface="Arial"/>
                </a:rPr>
                <a:t>HọC đ</a:t>
              </a:r>
              <a:r>
                <a:rPr lang="vi-VN" sz="2100" spc="-45">
                  <a:solidFill>
                    <a:srgbClr val="FED531"/>
                  </a:solidFill>
                  <a:latin typeface="Arial"/>
                  <a:cs typeface="Arial"/>
                </a:rPr>
                <a:t>ư</a:t>
              </a:r>
              <a:r>
                <a:rPr lang="en-US" sz="2100" spc="-45">
                  <a:solidFill>
                    <a:srgbClr val="FED531"/>
                  </a:solidFill>
                  <a:latin typeface="Arial"/>
                  <a:cs typeface="Arial"/>
                </a:rPr>
                <a:t>ợc cách giải quyết xung đột để đ</a:t>
              </a:r>
              <a:r>
                <a:rPr lang="vi-VN" sz="2100" spc="-45">
                  <a:solidFill>
                    <a:srgbClr val="FED531"/>
                  </a:solidFill>
                  <a:latin typeface="Arial"/>
                  <a:cs typeface="Arial"/>
                </a:rPr>
                <a:t>ư</a:t>
              </a:r>
              <a:r>
                <a:rPr lang="en-US" sz="2100" spc="-45">
                  <a:solidFill>
                    <a:srgbClr val="FED531"/>
                  </a:solidFill>
                  <a:latin typeface="Arial"/>
                  <a:cs typeface="Arial"/>
                </a:rPr>
                <a:t>a ra quyết định cuối cùng.</a:t>
              </a:r>
              <a:endParaRPr sz="2100">
                <a:latin typeface="Arial"/>
                <a:cs typeface="Arial"/>
              </a:endParaRPr>
            </a:p>
          </p:txBody>
        </p:sp>
      </p:grpSp>
      <p:grpSp>
        <p:nvGrpSpPr>
          <p:cNvPr id="21" name="Group 20">
            <a:extLst>
              <a:ext uri="{FF2B5EF4-FFF2-40B4-BE49-F238E27FC236}">
                <a16:creationId xmlns:a16="http://schemas.microsoft.com/office/drawing/2014/main" id="{AEBE6B41-45C3-4C85-A2FB-309C01675013}"/>
              </a:ext>
            </a:extLst>
          </p:cNvPr>
          <p:cNvGrpSpPr/>
          <p:nvPr/>
        </p:nvGrpSpPr>
        <p:grpSpPr>
          <a:xfrm>
            <a:off x="12168846" y="3161951"/>
            <a:ext cx="4191000" cy="6098402"/>
            <a:chOff x="12168846" y="3161951"/>
            <a:chExt cx="4191000" cy="6098402"/>
          </a:xfrm>
        </p:grpSpPr>
        <p:sp>
          <p:nvSpPr>
            <p:cNvPr id="6" name="object 6"/>
            <p:cNvSpPr/>
            <p:nvPr/>
          </p:nvSpPr>
          <p:spPr>
            <a:xfrm>
              <a:off x="12168846" y="5812303"/>
              <a:ext cx="4191000" cy="3448050"/>
            </a:xfrm>
            <a:custGeom>
              <a:avLst/>
              <a:gdLst/>
              <a:ahLst/>
              <a:cxnLst/>
              <a:rect l="l" t="t" r="r" b="b"/>
              <a:pathLst>
                <a:path w="4191000" h="3448050">
                  <a:moveTo>
                    <a:pt x="0" y="0"/>
                  </a:moveTo>
                  <a:lnTo>
                    <a:pt x="4190999" y="0"/>
                  </a:lnTo>
                  <a:lnTo>
                    <a:pt x="4190999" y="3448049"/>
                  </a:lnTo>
                  <a:lnTo>
                    <a:pt x="0" y="3448049"/>
                  </a:lnTo>
                  <a:lnTo>
                    <a:pt x="0" y="0"/>
                  </a:lnTo>
                  <a:close/>
                </a:path>
              </a:pathLst>
            </a:custGeom>
            <a:solidFill>
              <a:srgbClr val="2D2E2B"/>
            </a:solidFill>
          </p:spPr>
          <p:txBody>
            <a:bodyPr wrap="square" lIns="0" tIns="0" rIns="0" bIns="0" rtlCol="0"/>
            <a:lstStyle/>
            <a:p>
              <a:endParaRPr/>
            </a:p>
          </p:txBody>
        </p:sp>
        <p:sp>
          <p:nvSpPr>
            <p:cNvPr id="8" name="object 8"/>
            <p:cNvSpPr/>
            <p:nvPr/>
          </p:nvSpPr>
          <p:spPr>
            <a:xfrm>
              <a:off x="12168847" y="3161951"/>
              <a:ext cx="4190999" cy="2914649"/>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12168846" y="6458678"/>
              <a:ext cx="4191000" cy="1303434"/>
            </a:xfrm>
            <a:prstGeom prst="rect">
              <a:avLst/>
            </a:prstGeom>
          </p:spPr>
          <p:txBody>
            <a:bodyPr vert="horz" wrap="square" lIns="0" tIns="17145" rIns="0" bIns="0" rtlCol="0">
              <a:spAutoFit/>
            </a:bodyPr>
            <a:lstStyle/>
            <a:p>
              <a:pPr marL="1112520" marR="988694" algn="ctr">
                <a:lnSpc>
                  <a:spcPts val="3600"/>
                </a:lnSpc>
                <a:spcBef>
                  <a:spcPts val="135"/>
                </a:spcBef>
              </a:pPr>
              <a:r>
                <a:rPr lang="en-US" sz="2900" spc="-280">
                  <a:solidFill>
                    <a:srgbClr val="FED531"/>
                  </a:solidFill>
                  <a:latin typeface="Arial"/>
                  <a:cs typeface="Arial"/>
                </a:rPr>
                <a:t>TEAMWORK</a:t>
              </a:r>
              <a:endParaRPr sz="2900">
                <a:latin typeface="Arial"/>
                <a:cs typeface="Arial"/>
              </a:endParaRPr>
            </a:p>
            <a:p>
              <a:pPr marL="601980" marR="478790" algn="ctr">
                <a:lnSpc>
                  <a:spcPct val="110100"/>
                </a:lnSpc>
                <a:spcBef>
                  <a:spcPts val="1050"/>
                </a:spcBef>
              </a:pPr>
              <a:r>
                <a:rPr lang="en-US" sz="2100" spc="-45">
                  <a:solidFill>
                    <a:srgbClr val="FED531"/>
                  </a:solidFill>
                  <a:latin typeface="Arial"/>
                  <a:cs typeface="Arial"/>
                </a:rPr>
                <a:t>Biết đ</a:t>
              </a:r>
              <a:r>
                <a:rPr lang="vi-VN" sz="2100" spc="-45">
                  <a:solidFill>
                    <a:srgbClr val="FED531"/>
                  </a:solidFill>
                  <a:latin typeface="Arial"/>
                  <a:cs typeface="Arial"/>
                </a:rPr>
                <a:t>ư</a:t>
              </a:r>
              <a:r>
                <a:rPr lang="en-US" sz="2100" spc="-45">
                  <a:solidFill>
                    <a:srgbClr val="FED531"/>
                  </a:solidFill>
                  <a:latin typeface="Arial"/>
                  <a:cs typeface="Arial"/>
                </a:rPr>
                <a:t>ợc cách làm việc và giao tiếp nhóm hiệu quả.</a:t>
              </a:r>
              <a:endParaRPr sz="2100">
                <a:latin typeface="Arial"/>
                <a:cs typeface="Arial"/>
              </a:endParaRPr>
            </a:p>
          </p:txBody>
        </p:sp>
      </p:grpSp>
      <p:sp>
        <p:nvSpPr>
          <p:cNvPr id="22" name="object 9">
            <a:extLst>
              <a:ext uri="{FF2B5EF4-FFF2-40B4-BE49-F238E27FC236}">
                <a16:creationId xmlns:a16="http://schemas.microsoft.com/office/drawing/2014/main" id="{92A3C492-73FB-4131-AD74-78394CC1EAE2}"/>
              </a:ext>
            </a:extLst>
          </p:cNvPr>
          <p:cNvSpPr/>
          <p:nvPr/>
        </p:nvSpPr>
        <p:spPr>
          <a:xfrm>
            <a:off x="17068800" y="9448800"/>
            <a:ext cx="1676399" cy="167639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2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43424"/>
            <a:ext cx="18288000" cy="743585"/>
          </a:xfrm>
          <a:custGeom>
            <a:avLst/>
            <a:gdLst/>
            <a:ahLst/>
            <a:cxnLst/>
            <a:rect l="l" t="t" r="r" b="b"/>
            <a:pathLst>
              <a:path w="18288000" h="743584">
                <a:moveTo>
                  <a:pt x="0" y="743575"/>
                </a:moveTo>
                <a:lnTo>
                  <a:pt x="18287999" y="743575"/>
                </a:lnTo>
                <a:lnTo>
                  <a:pt x="18287999" y="0"/>
                </a:lnTo>
                <a:lnTo>
                  <a:pt x="0" y="0"/>
                </a:lnTo>
                <a:lnTo>
                  <a:pt x="0" y="743575"/>
                </a:lnTo>
                <a:close/>
              </a:path>
            </a:pathLst>
          </a:custGeom>
          <a:solidFill>
            <a:srgbClr val="2D2E2B"/>
          </a:solidFill>
        </p:spPr>
        <p:txBody>
          <a:bodyPr wrap="square" lIns="0" tIns="0" rIns="0" bIns="0" rtlCol="0"/>
          <a:lstStyle/>
          <a:p>
            <a:endParaRPr/>
          </a:p>
        </p:txBody>
      </p:sp>
      <p:sp>
        <p:nvSpPr>
          <p:cNvPr id="3" name="object 3"/>
          <p:cNvSpPr txBox="1"/>
          <p:nvPr/>
        </p:nvSpPr>
        <p:spPr>
          <a:xfrm>
            <a:off x="1016000" y="3476593"/>
            <a:ext cx="5824855" cy="2502736"/>
          </a:xfrm>
          <a:prstGeom prst="rect">
            <a:avLst/>
          </a:prstGeom>
        </p:spPr>
        <p:txBody>
          <a:bodyPr vert="horz" wrap="square" lIns="0" tIns="238125" rIns="0" bIns="0" rtlCol="0">
            <a:spAutoFit/>
          </a:bodyPr>
          <a:lstStyle/>
          <a:p>
            <a:pPr marL="12700" marR="5080">
              <a:lnSpc>
                <a:spcPts val="8780"/>
              </a:lnSpc>
              <a:spcBef>
                <a:spcPts val="1875"/>
              </a:spcBef>
            </a:pPr>
            <a:r>
              <a:rPr sz="8800" spc="260" dirty="0">
                <a:solidFill>
                  <a:srgbClr val="2D2E2B"/>
                </a:solidFill>
                <a:latin typeface="VNF-Futura" panose="02000503000000020004" pitchFamily="2" charset="0"/>
                <a:cs typeface="Georgia"/>
              </a:rPr>
              <a:t>Nguyên</a:t>
            </a:r>
            <a:r>
              <a:rPr sz="8800" spc="-325" dirty="0">
                <a:solidFill>
                  <a:srgbClr val="2D2E2B"/>
                </a:solidFill>
                <a:latin typeface="VNF-Futura" panose="02000503000000020004" pitchFamily="2" charset="0"/>
                <a:cs typeface="Georgia"/>
              </a:rPr>
              <a:t> </a:t>
            </a:r>
            <a:r>
              <a:rPr sz="8800" spc="55" dirty="0">
                <a:solidFill>
                  <a:srgbClr val="2D2E2B"/>
                </a:solidFill>
                <a:latin typeface="VNF-Futura" panose="02000503000000020004" pitchFamily="2" charset="0"/>
                <a:cs typeface="Georgia"/>
              </a:rPr>
              <a:t>t</a:t>
            </a:r>
            <a:r>
              <a:rPr sz="8800" spc="55" dirty="0">
                <a:solidFill>
                  <a:srgbClr val="2D2E2B"/>
                </a:solidFill>
                <a:latin typeface="VNF-Futura" panose="02000503000000020004" pitchFamily="2" charset="0"/>
                <a:cs typeface="Arial"/>
              </a:rPr>
              <a:t>ắ</a:t>
            </a:r>
            <a:r>
              <a:rPr sz="8800" spc="55" dirty="0">
                <a:solidFill>
                  <a:srgbClr val="2D2E2B"/>
                </a:solidFill>
                <a:latin typeface="VNF-Futura" panose="02000503000000020004" pitchFamily="2" charset="0"/>
                <a:cs typeface="Georgia"/>
              </a:rPr>
              <a:t>c  </a:t>
            </a:r>
            <a:r>
              <a:rPr sz="8800" spc="114">
                <a:solidFill>
                  <a:srgbClr val="2D2E2B"/>
                </a:solidFill>
                <a:latin typeface="VNF-Futura" panose="02000503000000020004" pitchFamily="2" charset="0"/>
                <a:cs typeface="Georgia"/>
              </a:rPr>
              <a:t>ho</a:t>
            </a:r>
            <a:r>
              <a:rPr sz="8800" spc="114">
                <a:solidFill>
                  <a:srgbClr val="2D2E2B"/>
                </a:solidFill>
                <a:latin typeface="VNF-Futura" panose="02000503000000020004" pitchFamily="2" charset="0"/>
                <a:cs typeface="Arial"/>
              </a:rPr>
              <a:t>ạ</a:t>
            </a:r>
            <a:r>
              <a:rPr sz="8800" spc="114">
                <a:solidFill>
                  <a:srgbClr val="2D2E2B"/>
                </a:solidFill>
                <a:latin typeface="VNF-Futura" panose="02000503000000020004" pitchFamily="2" charset="0"/>
                <a:cs typeface="Georgia"/>
              </a:rPr>
              <a:t>t</a:t>
            </a:r>
            <a:r>
              <a:rPr sz="8800" spc="-260">
                <a:solidFill>
                  <a:srgbClr val="2D2E2B"/>
                </a:solidFill>
                <a:latin typeface="VNF-Futura" panose="02000503000000020004" pitchFamily="2" charset="0"/>
                <a:cs typeface="Georgia"/>
              </a:rPr>
              <a:t> </a:t>
            </a:r>
            <a:r>
              <a:rPr sz="8800" spc="305">
                <a:solidFill>
                  <a:srgbClr val="2D2E2B"/>
                </a:solidFill>
                <a:latin typeface="VNF-Futura" panose="02000503000000020004" pitchFamily="2" charset="0"/>
                <a:cs typeface="Arial"/>
              </a:rPr>
              <a:t>độ</a:t>
            </a:r>
            <a:r>
              <a:rPr sz="8800" spc="305">
                <a:solidFill>
                  <a:srgbClr val="2D2E2B"/>
                </a:solidFill>
                <a:latin typeface="VNF-Futura" panose="02000503000000020004" pitchFamily="2" charset="0"/>
                <a:cs typeface="Georgia"/>
              </a:rPr>
              <a:t>ng</a:t>
            </a:r>
            <a:endParaRPr sz="8800">
              <a:latin typeface="VNF-Futura" panose="02000503000000020004" pitchFamily="2" charset="0"/>
              <a:cs typeface="Georgia"/>
            </a:endParaRPr>
          </a:p>
        </p:txBody>
      </p:sp>
      <p:sp>
        <p:nvSpPr>
          <p:cNvPr id="4" name="object 4"/>
          <p:cNvSpPr txBox="1">
            <a:spLocks noGrp="1"/>
          </p:cNvSpPr>
          <p:nvPr>
            <p:ph type="title"/>
          </p:nvPr>
        </p:nvSpPr>
        <p:spPr>
          <a:xfrm>
            <a:off x="10363200" y="1585333"/>
            <a:ext cx="6080812" cy="2520498"/>
          </a:xfrm>
          <a:prstGeom prst="rect">
            <a:avLst/>
          </a:prstGeom>
        </p:spPr>
        <p:txBody>
          <a:bodyPr vert="horz" wrap="square" lIns="0" tIns="191135" rIns="0" bIns="0" rtlCol="0">
            <a:spAutoFit/>
          </a:bodyPr>
          <a:lstStyle/>
          <a:p>
            <a:pPr marL="12700">
              <a:lnSpc>
                <a:spcPct val="100000"/>
              </a:lnSpc>
              <a:spcBef>
                <a:spcPts val="1505"/>
              </a:spcBef>
            </a:pPr>
            <a:r>
              <a:rPr lang="en-US" sz="2900" spc="-55">
                <a:solidFill>
                  <a:schemeClr val="tx1">
                    <a:lumMod val="75000"/>
                    <a:lumOff val="25000"/>
                  </a:schemeClr>
                </a:solidFill>
                <a:latin typeface="Arial"/>
                <a:cs typeface="Arial"/>
              </a:rPr>
              <a:t>NÊN LÀM</a:t>
            </a:r>
            <a:endParaRPr sz="2900">
              <a:solidFill>
                <a:schemeClr val="tx1">
                  <a:lumMod val="75000"/>
                  <a:lumOff val="25000"/>
                </a:schemeClr>
              </a:solidFill>
              <a:latin typeface="Arial"/>
              <a:cs typeface="Arial"/>
            </a:endParaRPr>
          </a:p>
          <a:p>
            <a:pPr marL="12700" marR="5080">
              <a:lnSpc>
                <a:spcPct val="120000"/>
              </a:lnSpc>
              <a:spcBef>
                <a:spcPts val="625"/>
              </a:spcBef>
            </a:pPr>
            <a:r>
              <a:rPr lang="en-US" sz="2500" spc="-40">
                <a:solidFill>
                  <a:schemeClr val="tx1">
                    <a:lumMod val="75000"/>
                    <a:lumOff val="25000"/>
                  </a:schemeClr>
                </a:solidFill>
                <a:latin typeface="Arial"/>
                <a:cs typeface="Arial"/>
              </a:rPr>
              <a:t>Tôn trọng các thành viên trong nhóm</a:t>
            </a:r>
            <a:r>
              <a:rPr sz="2500" spc="-110">
                <a:solidFill>
                  <a:schemeClr val="tx1">
                    <a:lumMod val="75000"/>
                    <a:lumOff val="25000"/>
                  </a:schemeClr>
                </a:solidFill>
                <a:latin typeface="Arial"/>
                <a:cs typeface="Arial"/>
              </a:rPr>
              <a:t>.</a:t>
            </a:r>
            <a:br>
              <a:rPr lang="en-US" sz="2500" spc="-110">
                <a:solidFill>
                  <a:schemeClr val="tx1">
                    <a:lumMod val="75000"/>
                    <a:lumOff val="25000"/>
                  </a:schemeClr>
                </a:solidFill>
                <a:latin typeface="Arial"/>
                <a:cs typeface="Arial"/>
              </a:rPr>
            </a:br>
            <a:r>
              <a:rPr lang="en-US" sz="2500" spc="-110">
                <a:solidFill>
                  <a:schemeClr val="tx1">
                    <a:lumMod val="75000"/>
                    <a:lumOff val="25000"/>
                  </a:schemeClr>
                </a:solidFill>
                <a:latin typeface="Arial"/>
                <a:cs typeface="Arial"/>
              </a:rPr>
              <a:t>Đi họp đúng giờ.</a:t>
            </a:r>
            <a:br>
              <a:rPr lang="en-US" sz="2500" spc="-110">
                <a:solidFill>
                  <a:schemeClr val="tx1">
                    <a:lumMod val="75000"/>
                    <a:lumOff val="25000"/>
                  </a:schemeClr>
                </a:solidFill>
                <a:latin typeface="Arial"/>
                <a:cs typeface="Arial"/>
              </a:rPr>
            </a:br>
            <a:r>
              <a:rPr lang="en-US" sz="2500" spc="-110">
                <a:solidFill>
                  <a:schemeClr val="tx1">
                    <a:lumMod val="75000"/>
                    <a:lumOff val="25000"/>
                  </a:schemeClr>
                </a:solidFill>
                <a:latin typeface="Arial"/>
                <a:cs typeface="Arial"/>
              </a:rPr>
              <a:t>Hoàn thành công việc đúng hạn.</a:t>
            </a:r>
            <a:br>
              <a:rPr lang="en-US" sz="2500" spc="-110">
                <a:solidFill>
                  <a:schemeClr val="tx1">
                    <a:lumMod val="75000"/>
                    <a:lumOff val="25000"/>
                  </a:schemeClr>
                </a:solidFill>
                <a:latin typeface="Arial"/>
                <a:cs typeface="Arial"/>
              </a:rPr>
            </a:br>
            <a:r>
              <a:rPr lang="en-US" sz="2500" spc="-110">
                <a:solidFill>
                  <a:schemeClr val="tx1">
                    <a:lumMod val="75000"/>
                    <a:lumOff val="25000"/>
                  </a:schemeClr>
                </a:solidFill>
                <a:latin typeface="Arial"/>
                <a:cs typeface="Arial"/>
              </a:rPr>
              <a:t>Phải thông báo tr</a:t>
            </a:r>
            <a:r>
              <a:rPr lang="vi-VN" sz="2500" spc="-110">
                <a:solidFill>
                  <a:schemeClr val="tx1">
                    <a:lumMod val="75000"/>
                    <a:lumOff val="25000"/>
                  </a:schemeClr>
                </a:solidFill>
                <a:latin typeface="Arial"/>
                <a:cs typeface="Arial"/>
              </a:rPr>
              <a:t>ư</a:t>
            </a:r>
            <a:r>
              <a:rPr lang="en-US" sz="2500" spc="-110">
                <a:solidFill>
                  <a:schemeClr val="tx1">
                    <a:lumMod val="75000"/>
                    <a:lumOff val="25000"/>
                  </a:schemeClr>
                </a:solidFill>
                <a:latin typeface="Arial"/>
                <a:cs typeface="Arial"/>
              </a:rPr>
              <a:t>ớc nếu có việc đột xuất.</a:t>
            </a:r>
            <a:endParaRPr sz="2500">
              <a:solidFill>
                <a:schemeClr val="tx1">
                  <a:lumMod val="75000"/>
                  <a:lumOff val="25000"/>
                </a:schemeClr>
              </a:solidFill>
              <a:latin typeface="Arial"/>
              <a:cs typeface="Arial"/>
            </a:endParaRPr>
          </a:p>
        </p:txBody>
      </p:sp>
      <p:sp>
        <p:nvSpPr>
          <p:cNvPr id="5" name="object 5"/>
          <p:cNvSpPr txBox="1"/>
          <p:nvPr/>
        </p:nvSpPr>
        <p:spPr>
          <a:xfrm>
            <a:off x="10363200" y="4105831"/>
            <a:ext cx="6082082" cy="3232295"/>
          </a:xfrm>
          <a:prstGeom prst="rect">
            <a:avLst/>
          </a:prstGeom>
        </p:spPr>
        <p:txBody>
          <a:bodyPr vert="horz" wrap="square" lIns="0" tIns="191135" rIns="0" bIns="0" rtlCol="0">
            <a:spAutoFit/>
          </a:bodyPr>
          <a:lstStyle/>
          <a:p>
            <a:pPr marL="13335">
              <a:spcBef>
                <a:spcPts val="1505"/>
              </a:spcBef>
            </a:pPr>
            <a:r>
              <a:rPr lang="en-US" sz="2900" spc="-175">
                <a:solidFill>
                  <a:srgbClr val="2D2E2B"/>
                </a:solidFill>
                <a:latin typeface="Arial"/>
                <a:cs typeface="Arial"/>
              </a:rPr>
              <a:t>KHÔNG NÊN LÀM</a:t>
            </a:r>
            <a:endParaRPr sz="2900">
              <a:latin typeface="Arial"/>
              <a:cs typeface="Arial"/>
            </a:endParaRPr>
          </a:p>
          <a:p>
            <a:pPr marL="13335" marR="5080">
              <a:lnSpc>
                <a:spcPct val="120000"/>
              </a:lnSpc>
              <a:spcBef>
                <a:spcPts val="625"/>
              </a:spcBef>
            </a:pPr>
            <a:r>
              <a:rPr lang="en-US" sz="2500" spc="-40">
                <a:solidFill>
                  <a:srgbClr val="2D2E2B"/>
                </a:solidFill>
                <a:latin typeface="Arial"/>
                <a:cs typeface="Arial"/>
              </a:rPr>
              <a:t>Tự ý nghỉ họp mà không thông báo tr</a:t>
            </a:r>
            <a:r>
              <a:rPr lang="vi-VN" sz="2500" spc="-40">
                <a:solidFill>
                  <a:srgbClr val="2D2E2B"/>
                </a:solidFill>
                <a:latin typeface="Arial"/>
                <a:cs typeface="Arial"/>
              </a:rPr>
              <a:t>ư</a:t>
            </a:r>
            <a:r>
              <a:rPr lang="en-US" sz="2500" spc="-40">
                <a:solidFill>
                  <a:srgbClr val="2D2E2B"/>
                </a:solidFill>
                <a:latin typeface="Arial"/>
                <a:cs typeface="Arial"/>
              </a:rPr>
              <a:t>ớc.</a:t>
            </a:r>
          </a:p>
          <a:p>
            <a:pPr marL="13335" marR="5080">
              <a:lnSpc>
                <a:spcPct val="120000"/>
              </a:lnSpc>
              <a:spcBef>
                <a:spcPts val="625"/>
              </a:spcBef>
            </a:pPr>
            <a:r>
              <a:rPr lang="en-US" sz="2500" spc="-40">
                <a:solidFill>
                  <a:srgbClr val="2D2E2B"/>
                </a:solidFill>
                <a:latin typeface="Arial"/>
                <a:cs typeface="Arial"/>
              </a:rPr>
              <a:t>Gây mất đoàn kết trong nhóm.</a:t>
            </a:r>
          </a:p>
          <a:p>
            <a:pPr marL="13335" marR="5080">
              <a:lnSpc>
                <a:spcPct val="120000"/>
              </a:lnSpc>
              <a:spcBef>
                <a:spcPts val="625"/>
              </a:spcBef>
            </a:pPr>
            <a:r>
              <a:rPr lang="en-US" sz="2500" spc="-40">
                <a:solidFill>
                  <a:srgbClr val="2D2E2B"/>
                </a:solidFill>
                <a:latin typeface="Arial"/>
                <a:cs typeface="Arial"/>
              </a:rPr>
              <a:t>Không hoàn thành công việc đ</a:t>
            </a:r>
            <a:r>
              <a:rPr lang="vi-VN" sz="2500" spc="-40">
                <a:solidFill>
                  <a:srgbClr val="2D2E2B"/>
                </a:solidFill>
                <a:latin typeface="Arial"/>
                <a:cs typeface="Arial"/>
              </a:rPr>
              <a:t>ư</a:t>
            </a:r>
            <a:r>
              <a:rPr lang="en-US" sz="2500" spc="-40">
                <a:solidFill>
                  <a:srgbClr val="2D2E2B"/>
                </a:solidFill>
                <a:latin typeface="Arial"/>
                <a:cs typeface="Arial"/>
              </a:rPr>
              <a:t>ợc giao.</a:t>
            </a:r>
          </a:p>
          <a:p>
            <a:pPr marL="13335" marR="5080">
              <a:lnSpc>
                <a:spcPct val="120000"/>
              </a:lnSpc>
              <a:spcBef>
                <a:spcPts val="625"/>
              </a:spcBef>
            </a:pPr>
            <a:r>
              <a:rPr lang="en-US" sz="2500" spc="-40">
                <a:solidFill>
                  <a:srgbClr val="2D2E2B"/>
                </a:solidFill>
                <a:latin typeface="Arial"/>
                <a:cs typeface="Arial"/>
              </a:rPr>
              <a:t>Không đ</a:t>
            </a:r>
            <a:r>
              <a:rPr lang="vi-VN" sz="2500" spc="-40">
                <a:solidFill>
                  <a:srgbClr val="2D2E2B"/>
                </a:solidFill>
                <a:latin typeface="Arial"/>
                <a:cs typeface="Arial"/>
              </a:rPr>
              <a:t>ư</a:t>
            </a:r>
            <a:r>
              <a:rPr lang="en-US" sz="2500" spc="-40">
                <a:solidFill>
                  <a:srgbClr val="2D2E2B"/>
                </a:solidFill>
                <a:latin typeface="Arial"/>
                <a:cs typeface="Arial"/>
              </a:rPr>
              <a:t>ợc ba phải.</a:t>
            </a:r>
            <a:endParaRPr sz="2500">
              <a:latin typeface="Arial"/>
              <a:cs typeface="Arial"/>
            </a:endParaRPr>
          </a:p>
          <a:p>
            <a:pPr>
              <a:lnSpc>
                <a:spcPct val="100000"/>
              </a:lnSpc>
              <a:spcBef>
                <a:spcPts val="20"/>
              </a:spcBef>
            </a:pPr>
            <a:endParaRPr sz="2850">
              <a:latin typeface="Times New Roman"/>
              <a:cs typeface="Times New Roman"/>
            </a:endParaRPr>
          </a:p>
        </p:txBody>
      </p:sp>
      <p:sp>
        <p:nvSpPr>
          <p:cNvPr id="8" name="object 8"/>
          <p:cNvSpPr txBox="1"/>
          <p:nvPr/>
        </p:nvSpPr>
        <p:spPr>
          <a:xfrm>
            <a:off x="14935200" y="9819047"/>
            <a:ext cx="3017701" cy="243656"/>
          </a:xfrm>
          <a:prstGeom prst="rect">
            <a:avLst/>
          </a:prstGeom>
        </p:spPr>
        <p:txBody>
          <a:bodyPr vert="horz" wrap="square" lIns="0" tIns="0" rIns="0" bIns="0" rtlCol="0">
            <a:spAutoFit/>
          </a:bodyPr>
          <a:lstStyle/>
          <a:p>
            <a:pPr marL="12700">
              <a:lnSpc>
                <a:spcPts val="1889"/>
              </a:lnSpc>
            </a:pPr>
            <a:r>
              <a:rPr lang="en-US" sz="1600" spc="5">
                <a:solidFill>
                  <a:srgbClr val="FED531"/>
                </a:solidFill>
                <a:latin typeface="Georgia"/>
                <a:cs typeface="Georgia"/>
              </a:rPr>
              <a:t>GIẢNG VIÊN: THÁI HUY TÂN</a:t>
            </a:r>
            <a:endParaRPr sz="1600">
              <a:latin typeface="Georgia"/>
              <a:cs typeface="Georgia"/>
            </a:endParaRPr>
          </a:p>
        </p:txBody>
      </p:sp>
      <p:sp>
        <p:nvSpPr>
          <p:cNvPr id="9" name="TextBox 8">
            <a:extLst>
              <a:ext uri="{FF2B5EF4-FFF2-40B4-BE49-F238E27FC236}">
                <a16:creationId xmlns:a16="http://schemas.microsoft.com/office/drawing/2014/main" id="{B5999A4F-6D6A-43CD-9030-895030383487}"/>
              </a:ext>
            </a:extLst>
          </p:cNvPr>
          <p:cNvSpPr txBox="1"/>
          <p:nvPr/>
        </p:nvSpPr>
        <p:spPr>
          <a:xfrm>
            <a:off x="10210800" y="6980729"/>
            <a:ext cx="5846034" cy="2354491"/>
          </a:xfrm>
          <a:prstGeom prst="rect">
            <a:avLst/>
          </a:prstGeom>
          <a:noFill/>
        </p:spPr>
        <p:txBody>
          <a:bodyPr wrap="square" rtlCol="0">
            <a:spAutoFit/>
          </a:bodyPr>
          <a:lstStyle/>
          <a:p>
            <a:pPr marL="12700">
              <a:lnSpc>
                <a:spcPct val="100000"/>
              </a:lnSpc>
              <a:spcBef>
                <a:spcPts val="5"/>
              </a:spcBef>
            </a:pPr>
            <a:r>
              <a:rPr lang="vi-VN" sz="2900">
                <a:solidFill>
                  <a:schemeClr val="tx1">
                    <a:lumMod val="75000"/>
                    <a:lumOff val="25000"/>
                  </a:schemeClr>
                </a:solidFill>
                <a:latin typeface="Arial"/>
                <a:cs typeface="Arial"/>
              </a:rPr>
              <a:t>NÊN LÀM (KHÔNG BẮT BUỘC)</a:t>
            </a:r>
          </a:p>
          <a:p>
            <a:pPr marL="12700" marR="5715">
              <a:lnSpc>
                <a:spcPct val="120000"/>
              </a:lnSpc>
              <a:spcBef>
                <a:spcPts val="625"/>
              </a:spcBef>
            </a:pPr>
            <a:r>
              <a:rPr lang="vi-VN" sz="2500" spc="-40">
                <a:solidFill>
                  <a:schemeClr val="tx1">
                    <a:lumMod val="75000"/>
                    <a:lumOff val="25000"/>
                  </a:schemeClr>
                </a:solidFill>
                <a:latin typeface="Arial"/>
                <a:cs typeface="Arial"/>
              </a:rPr>
              <a:t>Tích cực phát biểu đưa ra ý kiến của mình.</a:t>
            </a:r>
          </a:p>
          <a:p>
            <a:pPr marL="12700" marR="5715">
              <a:lnSpc>
                <a:spcPct val="120000"/>
              </a:lnSpc>
              <a:spcBef>
                <a:spcPts val="625"/>
              </a:spcBef>
            </a:pPr>
            <a:r>
              <a:rPr lang="vi-VN" sz="2500" spc="-40">
                <a:solidFill>
                  <a:schemeClr val="tx1">
                    <a:lumMod val="75000"/>
                    <a:lumOff val="25000"/>
                  </a:schemeClr>
                </a:solidFill>
                <a:latin typeface="Arial"/>
                <a:cs typeface="Arial"/>
              </a:rPr>
              <a:t>Hoàn thành công việc hơn mức yêu cầu.</a:t>
            </a:r>
            <a:endParaRPr lang="vi-VN" sz="2500">
              <a:solidFill>
                <a:schemeClr val="tx1">
                  <a:lumMod val="75000"/>
                  <a:lumOff val="25000"/>
                </a:schemeClr>
              </a:solidFill>
              <a:latin typeface="Arial"/>
              <a:cs typeface="Arial"/>
            </a:endParaRPr>
          </a:p>
          <a:p>
            <a:endParaRPr lang="en-US"/>
          </a:p>
        </p:txBody>
      </p:sp>
      <p:sp>
        <p:nvSpPr>
          <p:cNvPr id="10" name="object 9">
            <a:extLst>
              <a:ext uri="{FF2B5EF4-FFF2-40B4-BE49-F238E27FC236}">
                <a16:creationId xmlns:a16="http://schemas.microsoft.com/office/drawing/2014/main" id="{8421AB89-69C9-4468-BDBD-5B13B7C7FD89}"/>
              </a:ext>
            </a:extLst>
          </p:cNvPr>
          <p:cNvSpPr/>
          <p:nvPr/>
        </p:nvSpPr>
        <p:spPr>
          <a:xfrm>
            <a:off x="-457200" y="7734300"/>
            <a:ext cx="1676399" cy="1676399"/>
          </a:xfrm>
          <a:prstGeom prst="rect">
            <a:avLst/>
          </a:prstGeom>
          <a:blipFill>
            <a:blip r:embed="rId2"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D54DFF9-E9C6-4AC6-BE43-C2E538FBF1BC}"/>
              </a:ext>
            </a:extLst>
          </p:cNvPr>
          <p:cNvSpPr/>
          <p:nvPr/>
        </p:nvSpPr>
        <p:spPr>
          <a:xfrm>
            <a:off x="9510938" y="-488234"/>
            <a:ext cx="1676399" cy="16763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remove" grpId="0" nodeType="withEffect">
                                  <p:stCondLst>
                                    <p:cond delay="0"/>
                                  </p:stCondLst>
                                  <p:childTnLst>
                                    <p:animRot by="21600000">
                                      <p:cBhvr>
                                        <p:cTn id="8" dur="2000" fill="hold"/>
                                        <p:tgtEl>
                                          <p:spTgt spid="11"/>
                                        </p:tgtEl>
                                        <p:attrNameLst>
                                          <p:attrName>r</p:attrName>
                                        </p:attrNameLst>
                                      </p:cBhvr>
                                    </p:animRot>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D53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1165</TotalTime>
  <Words>1779</Words>
  <Application>Microsoft Office PowerPoint</Application>
  <PresentationFormat>Custom</PresentationFormat>
  <Paragraphs>237</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Corbel</vt:lpstr>
      <vt:lpstr>Courier New</vt:lpstr>
      <vt:lpstr>Georgia</vt:lpstr>
      <vt:lpstr>Lucida Sans Unicode</vt:lpstr>
      <vt:lpstr>Tahoma</vt:lpstr>
      <vt:lpstr>Times New Roman</vt:lpstr>
      <vt:lpstr>Trebuchet MS</vt:lpstr>
      <vt:lpstr>VNF-Futura</vt:lpstr>
      <vt:lpstr>VNF-Futura Regular</vt:lpstr>
      <vt:lpstr>Office Theme</vt:lpstr>
      <vt:lpstr>Thói quen rèn luyện sức khoẻ của  sinh viên</vt:lpstr>
      <vt:lpstr>Thành viên trong nhóm</vt:lpstr>
      <vt:lpstr>Nội dung  thuyết trình</vt:lpstr>
      <vt:lpstr>Giới thiệu đề tài</vt:lpstr>
      <vt:lpstr>HỒ CHÍ MINH TỪNG NÓI RẰNG:</vt:lpstr>
      <vt:lpstr>MỤC TIÊU ĐỀ TÀI</vt:lpstr>
      <vt:lpstr>Hợp đồng nhóm</vt:lpstr>
      <vt:lpstr>MỤC TIÊU</vt:lpstr>
      <vt:lpstr>NÊN LÀM Tôn trọng các thành viên trong nhóm. Đi họp đúng giờ. Hoàn thành công việc đúng hạn. Phải thông báo trước nếu có việc đột xuất.</vt:lpstr>
      <vt:lpstr>Kế hoạch giao tiếp nhóm UNI4</vt:lpstr>
      <vt:lpstr>Thực hiện  khảo sát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Sau đây là phần video khảo sát do nhóm UNI4 thực hiện</vt:lpstr>
      <vt:lpstr>THÊM VIDEO</vt:lpstr>
      <vt:lpstr>Kết luận</vt:lpstr>
      <vt:lpstr>Free  Resources</vt:lpstr>
      <vt:lpstr>COMPANIES USING DESIGN  THINKING APPROACH</vt:lpstr>
      <vt:lpstr>FAIL FAST,  FAIL FORWARD Presentations are  communication tools that  can be used as  demonstrations.</vt:lpstr>
      <vt:lpstr>FROM THEORY TO PRACTICE</vt:lpstr>
      <vt:lpstr>WHO ARE YOU DESIGNING FOR? Presentations are tools that can be used for different purposes.</vt:lpstr>
      <vt:lpstr>Defining the Problem TAKE IT FROM YOUR CUSTOMERS.</vt:lpstr>
      <vt:lpstr>SOME TOOLS</vt:lpstr>
      <vt:lpstr>IDEATION PHASE</vt:lpstr>
      <vt:lpstr>Helpful Tips TECHNIQUES TO UNLEASH CREATIVITY</vt:lpstr>
      <vt:lpstr>SHORTEST TIME Presentations are communication tools that can be used as  demonstrations, lectures, speeches, reports, and more.</vt:lpstr>
      <vt:lpstr>PowerPoint Presentation</vt:lpstr>
      <vt:lpstr>Our Design Innovation Story ZIMCORE HUBS THROUGH THE YEARS</vt:lpstr>
      <vt:lpstr>THE ZIMCORE HUBS STORY Presentations are communication tools that can be used  as demonstrations, lectures, speeches, reports, and more.</vt:lpstr>
      <vt:lpstr>5-Year  Projections</vt:lpstr>
      <vt:lpstr>Meet Our Team COLLABORATIVE BY DESIGN</vt:lpstr>
      <vt:lpstr>CONNECT WITH US</vt:lpstr>
      <vt:lpstr>We'd love to chat! HOW TO REACH US</vt:lpstr>
      <vt:lpstr>Free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Thói quen rèn luyện sức khoẻ  của  sinh viên</dc:title>
  <dc:creator>Trần Phú</dc:creator>
  <cp:lastModifiedBy>phuentertainment2701@gmail.com</cp:lastModifiedBy>
  <cp:revision>35</cp:revision>
  <dcterms:created xsi:type="dcterms:W3CDTF">2020-04-26T00:10:34Z</dcterms:created>
  <dcterms:modified xsi:type="dcterms:W3CDTF">2020-04-27T02:48:48Z</dcterms:modified>
</cp:coreProperties>
</file>